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handoutMasterIdLst>
    <p:handoutMasterId r:id="rId16"/>
  </p:handoutMasterIdLst>
  <p:sldIdLst>
    <p:sldId id="288" r:id="rId2"/>
    <p:sldId id="265" r:id="rId3"/>
    <p:sldId id="266" r:id="rId4"/>
    <p:sldId id="267" r:id="rId5"/>
    <p:sldId id="268" r:id="rId6"/>
    <p:sldId id="274" r:id="rId7"/>
    <p:sldId id="271" r:id="rId8"/>
    <p:sldId id="308" r:id="rId9"/>
    <p:sldId id="276" r:id="rId10"/>
    <p:sldId id="284" r:id="rId11"/>
    <p:sldId id="290" r:id="rId12"/>
    <p:sldId id="291" r:id="rId13"/>
    <p:sldId id="275" r:id="rId14"/>
  </p:sldIdLst>
  <p:sldSz cx="9144000" cy="6858000" type="screen4x3"/>
  <p:notesSz cx="6858000" cy="9144000"/>
  <p:defaultTextStyle>
    <a:defPPr>
      <a:defRPr lang="de-DE"/>
    </a:defPPr>
    <a:lvl1pPr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5pPr>
    <a:lvl6pPr marL="2286000" algn="l" defTabSz="914400" rtl="0" eaLnBrk="1" latinLnBrk="0" hangingPunct="1">
      <a:defRPr sz="2400" kern="1200">
        <a:solidFill>
          <a:schemeClr val="tx1"/>
        </a:solidFill>
        <a:latin typeface="Times New Roman" panose="02020603050405020304" pitchFamily="18" charset="0"/>
        <a:ea typeface="+mn-ea"/>
        <a:cs typeface="+mn-cs"/>
      </a:defRPr>
    </a:lvl6pPr>
    <a:lvl7pPr marL="2743200" algn="l" defTabSz="914400" rtl="0" eaLnBrk="1" latinLnBrk="0" hangingPunct="1">
      <a:defRPr sz="2400" kern="1200">
        <a:solidFill>
          <a:schemeClr val="tx1"/>
        </a:solidFill>
        <a:latin typeface="Times New Roman" panose="02020603050405020304" pitchFamily="18" charset="0"/>
        <a:ea typeface="+mn-ea"/>
        <a:cs typeface="+mn-cs"/>
      </a:defRPr>
    </a:lvl7pPr>
    <a:lvl8pPr marL="3200400" algn="l" defTabSz="914400" rtl="0" eaLnBrk="1" latinLnBrk="0" hangingPunct="1">
      <a:defRPr sz="2400" kern="1200">
        <a:solidFill>
          <a:schemeClr val="tx1"/>
        </a:solidFill>
        <a:latin typeface="Times New Roman" panose="02020603050405020304" pitchFamily="18" charset="0"/>
        <a:ea typeface="+mn-ea"/>
        <a:cs typeface="+mn-cs"/>
      </a:defRPr>
    </a:lvl8pPr>
    <a:lvl9pPr marL="3657600" algn="l" defTabSz="914400" rtl="0" eaLnBrk="1" latinLnBrk="0" hangingPunct="1">
      <a:defRPr sz="2400" kern="1200">
        <a:solidFill>
          <a:schemeClr val="tx1"/>
        </a:solidFill>
        <a:latin typeface="Times New Roman" panose="02020603050405020304"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99"/>
    <a:srgbClr val="009999"/>
    <a:srgbClr val="006600"/>
    <a:srgbClr val="008000"/>
    <a:srgbClr val="DDDDDD"/>
    <a:srgbClr val="E9FFFF"/>
    <a:srgbClr val="CCFFFF"/>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2787"/>
    <p:restoredTop sz="90929"/>
  </p:normalViewPr>
  <p:slideViewPr>
    <p:cSldViewPr>
      <p:cViewPr varScale="1">
        <p:scale>
          <a:sx n="62" d="100"/>
          <a:sy n="62" d="100"/>
        </p:scale>
        <p:origin x="882"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986" name="Rectangle 1026"/>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a:lvl1pPr>
          </a:lstStyle>
          <a:p>
            <a:pPr>
              <a:defRPr/>
            </a:pPr>
            <a:endParaRPr lang="de-DE" altLang="de-DE"/>
          </a:p>
        </p:txBody>
      </p:sp>
      <p:sp>
        <p:nvSpPr>
          <p:cNvPr id="41987" name="Rectangle 1027"/>
          <p:cNvSpPr>
            <a:spLocks noGrp="1" noChangeArrowheads="1"/>
          </p:cNvSpPr>
          <p:nvPr>
            <p:ph type="dt" sz="quarter"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endParaRPr lang="de-DE" altLang="de-DE"/>
          </a:p>
        </p:txBody>
      </p:sp>
      <p:sp>
        <p:nvSpPr>
          <p:cNvPr id="41988" name="Rectangle 1028"/>
          <p:cNvSpPr>
            <a:spLocks noGrp="1" noChangeArrowheads="1"/>
          </p:cNvSpPr>
          <p:nvPr>
            <p:ph type="ftr" sz="quarter" idx="2"/>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a:lvl1pPr>
          </a:lstStyle>
          <a:p>
            <a:pPr>
              <a:defRPr/>
            </a:pPr>
            <a:endParaRPr lang="de-DE" altLang="de-DE"/>
          </a:p>
        </p:txBody>
      </p:sp>
      <p:sp>
        <p:nvSpPr>
          <p:cNvPr id="41989" name="Rectangle 1029"/>
          <p:cNvSpPr>
            <a:spLocks noGrp="1" noChangeArrowheads="1"/>
          </p:cNvSpPr>
          <p:nvPr>
            <p:ph type="sldNum" sz="quarter" idx="3"/>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6D24EA16-63AC-4E32-AC4D-4579FB3134B0}" type="slidenum">
              <a:rPr lang="de-DE" altLang="de-DE"/>
              <a:pPr>
                <a:defRPr/>
              </a:pPr>
              <a:t>‹Nr.›</a:t>
            </a:fld>
            <a:endParaRPr lang="de-DE" altLang="de-DE"/>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03E5485-2391-4043-A20B-903002D8A9EA}" type="datetimeFigureOut">
              <a:rPr lang="de-DE" smtClean="0"/>
              <a:t>19.06.2017</a:t>
            </a:fld>
            <a:endParaRPr lang="de-DE"/>
          </a:p>
        </p:txBody>
      </p:sp>
      <p:sp>
        <p:nvSpPr>
          <p:cNvPr id="4" name="Folienbildplatzhalt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0BD26E6-E4F4-4B60-BB9B-0A1090AE47C9}" type="slidenum">
              <a:rPr lang="de-DE" smtClean="0"/>
              <a:t>‹Nr.›</a:t>
            </a:fld>
            <a:endParaRPr lang="de-DE"/>
          </a:p>
        </p:txBody>
      </p:sp>
    </p:spTree>
    <p:extLst>
      <p:ext uri="{BB962C8B-B14F-4D97-AF65-F5344CB8AC3E}">
        <p14:creationId xmlns:p14="http://schemas.microsoft.com/office/powerpoint/2010/main" val="35583111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20BD26E6-E4F4-4B60-BB9B-0A1090AE47C9}" type="slidenum">
              <a:rPr lang="de-DE" smtClean="0"/>
              <a:t>2</a:t>
            </a:fld>
            <a:endParaRPr lang="de-DE"/>
          </a:p>
        </p:txBody>
      </p:sp>
    </p:spTree>
    <p:extLst>
      <p:ext uri="{BB962C8B-B14F-4D97-AF65-F5344CB8AC3E}">
        <p14:creationId xmlns:p14="http://schemas.microsoft.com/office/powerpoint/2010/main" val="40559063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e-DE"/>
              <a:t>Titelmasterformat durch Klicken bearbeiten</a:t>
            </a:r>
          </a:p>
        </p:txBody>
      </p:sp>
      <p:sp>
        <p:nvSpPr>
          <p:cNvPr id="3" name="Untertitel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de-DE"/>
              <a:t>Formatvorlage des Untertitelmasters durch Klicken bearbeiten</a:t>
            </a:r>
          </a:p>
        </p:txBody>
      </p:sp>
      <p:sp>
        <p:nvSpPr>
          <p:cNvPr id="4" name="Rectangle 4"/>
          <p:cNvSpPr>
            <a:spLocks noGrp="1" noChangeArrowheads="1"/>
          </p:cNvSpPr>
          <p:nvPr>
            <p:ph type="dt" sz="half" idx="10"/>
          </p:nvPr>
        </p:nvSpPr>
        <p:spPr>
          <a:ln/>
        </p:spPr>
        <p:txBody>
          <a:bodyPr/>
          <a:lstStyle>
            <a:lvl1pPr>
              <a:defRPr/>
            </a:lvl1pPr>
          </a:lstStyle>
          <a:p>
            <a:pPr>
              <a:defRPr/>
            </a:pPr>
            <a:endParaRPr lang="de-DE" altLang="de-DE"/>
          </a:p>
        </p:txBody>
      </p:sp>
      <p:sp>
        <p:nvSpPr>
          <p:cNvPr id="5" name="Rectangle 5"/>
          <p:cNvSpPr>
            <a:spLocks noGrp="1" noChangeArrowheads="1"/>
          </p:cNvSpPr>
          <p:nvPr>
            <p:ph type="ftr" sz="quarter" idx="11"/>
          </p:nvPr>
        </p:nvSpPr>
        <p:spPr>
          <a:ln/>
        </p:spPr>
        <p:txBody>
          <a:bodyPr/>
          <a:lstStyle>
            <a:lvl1pPr>
              <a:defRPr/>
            </a:lvl1pPr>
          </a:lstStyle>
          <a:p>
            <a:pPr>
              <a:defRPr/>
            </a:pPr>
            <a:endParaRPr lang="de-DE" altLang="de-DE"/>
          </a:p>
        </p:txBody>
      </p:sp>
      <p:sp>
        <p:nvSpPr>
          <p:cNvPr id="6" name="Rectangle 6"/>
          <p:cNvSpPr>
            <a:spLocks noGrp="1" noChangeArrowheads="1"/>
          </p:cNvSpPr>
          <p:nvPr>
            <p:ph type="sldNum" sz="quarter" idx="12"/>
          </p:nvPr>
        </p:nvSpPr>
        <p:spPr>
          <a:ln/>
        </p:spPr>
        <p:txBody>
          <a:bodyPr/>
          <a:lstStyle>
            <a:lvl1pPr>
              <a:defRPr/>
            </a:lvl1pPr>
          </a:lstStyle>
          <a:p>
            <a:pPr>
              <a:defRPr/>
            </a:pPr>
            <a:fld id="{47A67F07-7927-4C96-9F68-1BAF1A085310}" type="slidenum">
              <a:rPr lang="de-DE" altLang="de-DE"/>
              <a:pPr>
                <a:defRPr/>
              </a:pPr>
              <a:t>‹Nr.›</a:t>
            </a:fld>
            <a:endParaRPr lang="de-DE" altLang="de-DE"/>
          </a:p>
        </p:txBody>
      </p:sp>
    </p:spTree>
    <p:extLst>
      <p:ext uri="{BB962C8B-B14F-4D97-AF65-F5344CB8AC3E}">
        <p14:creationId xmlns:p14="http://schemas.microsoft.com/office/powerpoint/2010/main" val="18106931"/>
      </p:ext>
    </p:extLst>
  </p:cSld>
  <p:clrMapOvr>
    <a:masterClrMapping/>
  </p:clrMapOvr>
  <p:transition spd="slow">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Vertikaler Textplatzhalter 2"/>
          <p:cNvSpPr>
            <a:spLocks noGrp="1"/>
          </p:cNvSpPr>
          <p:nvPr>
            <p:ph type="body" orient="vert" idx="1"/>
          </p:nvPr>
        </p:nvSpPr>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Rectangle 4"/>
          <p:cNvSpPr>
            <a:spLocks noGrp="1" noChangeArrowheads="1"/>
          </p:cNvSpPr>
          <p:nvPr>
            <p:ph type="dt" sz="half" idx="10"/>
          </p:nvPr>
        </p:nvSpPr>
        <p:spPr>
          <a:ln/>
        </p:spPr>
        <p:txBody>
          <a:bodyPr/>
          <a:lstStyle>
            <a:lvl1pPr>
              <a:defRPr/>
            </a:lvl1pPr>
          </a:lstStyle>
          <a:p>
            <a:pPr>
              <a:defRPr/>
            </a:pPr>
            <a:endParaRPr lang="de-DE" altLang="de-DE"/>
          </a:p>
        </p:txBody>
      </p:sp>
      <p:sp>
        <p:nvSpPr>
          <p:cNvPr id="5" name="Rectangle 5"/>
          <p:cNvSpPr>
            <a:spLocks noGrp="1" noChangeArrowheads="1"/>
          </p:cNvSpPr>
          <p:nvPr>
            <p:ph type="ftr" sz="quarter" idx="11"/>
          </p:nvPr>
        </p:nvSpPr>
        <p:spPr>
          <a:ln/>
        </p:spPr>
        <p:txBody>
          <a:bodyPr/>
          <a:lstStyle>
            <a:lvl1pPr>
              <a:defRPr/>
            </a:lvl1pPr>
          </a:lstStyle>
          <a:p>
            <a:pPr>
              <a:defRPr/>
            </a:pPr>
            <a:endParaRPr lang="de-DE" altLang="de-DE"/>
          </a:p>
        </p:txBody>
      </p:sp>
      <p:sp>
        <p:nvSpPr>
          <p:cNvPr id="6" name="Rectangle 6"/>
          <p:cNvSpPr>
            <a:spLocks noGrp="1" noChangeArrowheads="1"/>
          </p:cNvSpPr>
          <p:nvPr>
            <p:ph type="sldNum" sz="quarter" idx="12"/>
          </p:nvPr>
        </p:nvSpPr>
        <p:spPr>
          <a:ln/>
        </p:spPr>
        <p:txBody>
          <a:bodyPr/>
          <a:lstStyle>
            <a:lvl1pPr>
              <a:defRPr/>
            </a:lvl1pPr>
          </a:lstStyle>
          <a:p>
            <a:pPr>
              <a:defRPr/>
            </a:pPr>
            <a:fld id="{2E357DAC-DD9D-488B-AC52-35D34CBFC920}" type="slidenum">
              <a:rPr lang="de-DE" altLang="de-DE"/>
              <a:pPr>
                <a:defRPr/>
              </a:pPr>
              <a:t>‹Nr.›</a:t>
            </a:fld>
            <a:endParaRPr lang="de-DE" altLang="de-DE"/>
          </a:p>
        </p:txBody>
      </p:sp>
    </p:spTree>
    <p:extLst>
      <p:ext uri="{BB962C8B-B14F-4D97-AF65-F5344CB8AC3E}">
        <p14:creationId xmlns:p14="http://schemas.microsoft.com/office/powerpoint/2010/main" val="939744306"/>
      </p:ext>
    </p:extLst>
  </p:cSld>
  <p:clrMapOvr>
    <a:masterClrMapping/>
  </p:clrMapOvr>
  <p:transition spd="slow">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515100" y="609600"/>
            <a:ext cx="1943100" cy="5486400"/>
          </a:xfrm>
        </p:spPr>
        <p:txBody>
          <a:bodyPr vert="eaVert"/>
          <a:lstStyle/>
          <a:p>
            <a:r>
              <a:rPr lang="de-DE"/>
              <a:t>Titelmasterformat durch Klicken bearbeiten</a:t>
            </a:r>
          </a:p>
        </p:txBody>
      </p:sp>
      <p:sp>
        <p:nvSpPr>
          <p:cNvPr id="3" name="Vertikaler Textplatzhalter 2"/>
          <p:cNvSpPr>
            <a:spLocks noGrp="1"/>
          </p:cNvSpPr>
          <p:nvPr>
            <p:ph type="body" orient="vert" idx="1"/>
          </p:nvPr>
        </p:nvSpPr>
        <p:spPr>
          <a:xfrm>
            <a:off x="685800" y="609600"/>
            <a:ext cx="5676900" cy="5486400"/>
          </a:xfrm>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Rectangle 4"/>
          <p:cNvSpPr>
            <a:spLocks noGrp="1" noChangeArrowheads="1"/>
          </p:cNvSpPr>
          <p:nvPr>
            <p:ph type="dt" sz="half" idx="10"/>
          </p:nvPr>
        </p:nvSpPr>
        <p:spPr>
          <a:ln/>
        </p:spPr>
        <p:txBody>
          <a:bodyPr/>
          <a:lstStyle>
            <a:lvl1pPr>
              <a:defRPr/>
            </a:lvl1pPr>
          </a:lstStyle>
          <a:p>
            <a:pPr>
              <a:defRPr/>
            </a:pPr>
            <a:endParaRPr lang="de-DE" altLang="de-DE"/>
          </a:p>
        </p:txBody>
      </p:sp>
      <p:sp>
        <p:nvSpPr>
          <p:cNvPr id="5" name="Rectangle 5"/>
          <p:cNvSpPr>
            <a:spLocks noGrp="1" noChangeArrowheads="1"/>
          </p:cNvSpPr>
          <p:nvPr>
            <p:ph type="ftr" sz="quarter" idx="11"/>
          </p:nvPr>
        </p:nvSpPr>
        <p:spPr>
          <a:ln/>
        </p:spPr>
        <p:txBody>
          <a:bodyPr/>
          <a:lstStyle>
            <a:lvl1pPr>
              <a:defRPr/>
            </a:lvl1pPr>
          </a:lstStyle>
          <a:p>
            <a:pPr>
              <a:defRPr/>
            </a:pPr>
            <a:endParaRPr lang="de-DE" altLang="de-DE"/>
          </a:p>
        </p:txBody>
      </p:sp>
      <p:sp>
        <p:nvSpPr>
          <p:cNvPr id="6" name="Rectangle 6"/>
          <p:cNvSpPr>
            <a:spLocks noGrp="1" noChangeArrowheads="1"/>
          </p:cNvSpPr>
          <p:nvPr>
            <p:ph type="sldNum" sz="quarter" idx="12"/>
          </p:nvPr>
        </p:nvSpPr>
        <p:spPr>
          <a:ln/>
        </p:spPr>
        <p:txBody>
          <a:bodyPr/>
          <a:lstStyle>
            <a:lvl1pPr>
              <a:defRPr/>
            </a:lvl1pPr>
          </a:lstStyle>
          <a:p>
            <a:pPr>
              <a:defRPr/>
            </a:pPr>
            <a:fld id="{3FCFF5FE-5CDE-4B29-8625-89A06D8682ED}" type="slidenum">
              <a:rPr lang="de-DE" altLang="de-DE"/>
              <a:pPr>
                <a:defRPr/>
              </a:pPr>
              <a:t>‹Nr.›</a:t>
            </a:fld>
            <a:endParaRPr lang="de-DE" altLang="de-DE"/>
          </a:p>
        </p:txBody>
      </p:sp>
    </p:spTree>
    <p:extLst>
      <p:ext uri="{BB962C8B-B14F-4D97-AF65-F5344CB8AC3E}">
        <p14:creationId xmlns:p14="http://schemas.microsoft.com/office/powerpoint/2010/main" val="2737787186"/>
      </p:ext>
    </p:extLst>
  </p:cSld>
  <p:clrMapOvr>
    <a:masterClrMapping/>
  </p:clrMapOvr>
  <p:transition spd="slow">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idx="1"/>
          </p:nvPr>
        </p:nvSpPr>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Rectangle 4"/>
          <p:cNvSpPr>
            <a:spLocks noGrp="1" noChangeArrowheads="1"/>
          </p:cNvSpPr>
          <p:nvPr>
            <p:ph type="dt" sz="half" idx="10"/>
          </p:nvPr>
        </p:nvSpPr>
        <p:spPr>
          <a:ln/>
        </p:spPr>
        <p:txBody>
          <a:bodyPr/>
          <a:lstStyle>
            <a:lvl1pPr>
              <a:defRPr/>
            </a:lvl1pPr>
          </a:lstStyle>
          <a:p>
            <a:pPr>
              <a:defRPr/>
            </a:pPr>
            <a:endParaRPr lang="de-DE" altLang="de-DE"/>
          </a:p>
        </p:txBody>
      </p:sp>
      <p:sp>
        <p:nvSpPr>
          <p:cNvPr id="5" name="Rectangle 5"/>
          <p:cNvSpPr>
            <a:spLocks noGrp="1" noChangeArrowheads="1"/>
          </p:cNvSpPr>
          <p:nvPr>
            <p:ph type="ftr" sz="quarter" idx="11"/>
          </p:nvPr>
        </p:nvSpPr>
        <p:spPr>
          <a:ln/>
        </p:spPr>
        <p:txBody>
          <a:bodyPr/>
          <a:lstStyle>
            <a:lvl1pPr>
              <a:defRPr/>
            </a:lvl1pPr>
          </a:lstStyle>
          <a:p>
            <a:pPr>
              <a:defRPr/>
            </a:pPr>
            <a:endParaRPr lang="de-DE" altLang="de-DE"/>
          </a:p>
        </p:txBody>
      </p:sp>
      <p:sp>
        <p:nvSpPr>
          <p:cNvPr id="6" name="Rectangle 6"/>
          <p:cNvSpPr>
            <a:spLocks noGrp="1" noChangeArrowheads="1"/>
          </p:cNvSpPr>
          <p:nvPr>
            <p:ph type="sldNum" sz="quarter" idx="12"/>
          </p:nvPr>
        </p:nvSpPr>
        <p:spPr>
          <a:ln/>
        </p:spPr>
        <p:txBody>
          <a:bodyPr/>
          <a:lstStyle>
            <a:lvl1pPr>
              <a:defRPr/>
            </a:lvl1pPr>
          </a:lstStyle>
          <a:p>
            <a:pPr>
              <a:defRPr/>
            </a:pPr>
            <a:fld id="{151E445C-0D25-443E-9A71-581DE7A353FB}" type="slidenum">
              <a:rPr lang="de-DE" altLang="de-DE"/>
              <a:pPr>
                <a:defRPr/>
              </a:pPr>
              <a:t>‹Nr.›</a:t>
            </a:fld>
            <a:endParaRPr lang="de-DE" altLang="de-DE"/>
          </a:p>
        </p:txBody>
      </p:sp>
    </p:spTree>
    <p:extLst>
      <p:ext uri="{BB962C8B-B14F-4D97-AF65-F5344CB8AC3E}">
        <p14:creationId xmlns:p14="http://schemas.microsoft.com/office/powerpoint/2010/main" val="24474166"/>
      </p:ext>
    </p:extLst>
  </p:cSld>
  <p:clrMapOvr>
    <a:masterClrMapping/>
  </p:clrMapOvr>
  <p:transition spd="slow">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a:t>Titelmasterformat durch Klicken bearbeiten</a:t>
            </a:r>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e-DE"/>
              <a:t>Textmasterformat bearbeiten</a:t>
            </a:r>
          </a:p>
        </p:txBody>
      </p:sp>
      <p:sp>
        <p:nvSpPr>
          <p:cNvPr id="4" name="Rectangle 4"/>
          <p:cNvSpPr>
            <a:spLocks noGrp="1" noChangeArrowheads="1"/>
          </p:cNvSpPr>
          <p:nvPr>
            <p:ph type="dt" sz="half" idx="10"/>
          </p:nvPr>
        </p:nvSpPr>
        <p:spPr>
          <a:ln/>
        </p:spPr>
        <p:txBody>
          <a:bodyPr/>
          <a:lstStyle>
            <a:lvl1pPr>
              <a:defRPr/>
            </a:lvl1pPr>
          </a:lstStyle>
          <a:p>
            <a:pPr>
              <a:defRPr/>
            </a:pPr>
            <a:endParaRPr lang="de-DE" altLang="de-DE"/>
          </a:p>
        </p:txBody>
      </p:sp>
      <p:sp>
        <p:nvSpPr>
          <p:cNvPr id="5" name="Rectangle 5"/>
          <p:cNvSpPr>
            <a:spLocks noGrp="1" noChangeArrowheads="1"/>
          </p:cNvSpPr>
          <p:nvPr>
            <p:ph type="ftr" sz="quarter" idx="11"/>
          </p:nvPr>
        </p:nvSpPr>
        <p:spPr>
          <a:ln/>
        </p:spPr>
        <p:txBody>
          <a:bodyPr/>
          <a:lstStyle>
            <a:lvl1pPr>
              <a:defRPr/>
            </a:lvl1pPr>
          </a:lstStyle>
          <a:p>
            <a:pPr>
              <a:defRPr/>
            </a:pPr>
            <a:endParaRPr lang="de-DE" altLang="de-DE"/>
          </a:p>
        </p:txBody>
      </p:sp>
      <p:sp>
        <p:nvSpPr>
          <p:cNvPr id="6" name="Rectangle 6"/>
          <p:cNvSpPr>
            <a:spLocks noGrp="1" noChangeArrowheads="1"/>
          </p:cNvSpPr>
          <p:nvPr>
            <p:ph type="sldNum" sz="quarter" idx="12"/>
          </p:nvPr>
        </p:nvSpPr>
        <p:spPr>
          <a:ln/>
        </p:spPr>
        <p:txBody>
          <a:bodyPr/>
          <a:lstStyle>
            <a:lvl1pPr>
              <a:defRPr/>
            </a:lvl1pPr>
          </a:lstStyle>
          <a:p>
            <a:pPr>
              <a:defRPr/>
            </a:pPr>
            <a:fld id="{5B227D86-7028-41C9-8B0D-2E52B21D8061}" type="slidenum">
              <a:rPr lang="de-DE" altLang="de-DE"/>
              <a:pPr>
                <a:defRPr/>
              </a:pPr>
              <a:t>‹Nr.›</a:t>
            </a:fld>
            <a:endParaRPr lang="de-DE" altLang="de-DE"/>
          </a:p>
        </p:txBody>
      </p:sp>
    </p:spTree>
    <p:extLst>
      <p:ext uri="{BB962C8B-B14F-4D97-AF65-F5344CB8AC3E}">
        <p14:creationId xmlns:p14="http://schemas.microsoft.com/office/powerpoint/2010/main" val="807967096"/>
      </p:ext>
    </p:extLst>
  </p:cSld>
  <p:clrMapOvr>
    <a:masterClrMapping/>
  </p:clrMapOvr>
  <p:transition spd="slow">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5" name="Rectangle 4"/>
          <p:cNvSpPr>
            <a:spLocks noGrp="1" noChangeArrowheads="1"/>
          </p:cNvSpPr>
          <p:nvPr>
            <p:ph type="dt" sz="half" idx="10"/>
          </p:nvPr>
        </p:nvSpPr>
        <p:spPr>
          <a:ln/>
        </p:spPr>
        <p:txBody>
          <a:bodyPr/>
          <a:lstStyle>
            <a:lvl1pPr>
              <a:defRPr/>
            </a:lvl1pPr>
          </a:lstStyle>
          <a:p>
            <a:pPr>
              <a:defRPr/>
            </a:pPr>
            <a:endParaRPr lang="de-DE" altLang="de-DE"/>
          </a:p>
        </p:txBody>
      </p:sp>
      <p:sp>
        <p:nvSpPr>
          <p:cNvPr id="6" name="Rectangle 5"/>
          <p:cNvSpPr>
            <a:spLocks noGrp="1" noChangeArrowheads="1"/>
          </p:cNvSpPr>
          <p:nvPr>
            <p:ph type="ftr" sz="quarter" idx="11"/>
          </p:nvPr>
        </p:nvSpPr>
        <p:spPr>
          <a:ln/>
        </p:spPr>
        <p:txBody>
          <a:bodyPr/>
          <a:lstStyle>
            <a:lvl1pPr>
              <a:defRPr/>
            </a:lvl1pPr>
          </a:lstStyle>
          <a:p>
            <a:pPr>
              <a:defRPr/>
            </a:pPr>
            <a:endParaRPr lang="de-DE" altLang="de-DE"/>
          </a:p>
        </p:txBody>
      </p:sp>
      <p:sp>
        <p:nvSpPr>
          <p:cNvPr id="7" name="Rectangle 6"/>
          <p:cNvSpPr>
            <a:spLocks noGrp="1" noChangeArrowheads="1"/>
          </p:cNvSpPr>
          <p:nvPr>
            <p:ph type="sldNum" sz="quarter" idx="12"/>
          </p:nvPr>
        </p:nvSpPr>
        <p:spPr>
          <a:ln/>
        </p:spPr>
        <p:txBody>
          <a:bodyPr/>
          <a:lstStyle>
            <a:lvl1pPr>
              <a:defRPr/>
            </a:lvl1pPr>
          </a:lstStyle>
          <a:p>
            <a:pPr>
              <a:defRPr/>
            </a:pPr>
            <a:fld id="{1A4FF5D5-25CB-403A-B9CF-563AC7C3BC4D}" type="slidenum">
              <a:rPr lang="de-DE" altLang="de-DE"/>
              <a:pPr>
                <a:defRPr/>
              </a:pPr>
              <a:t>‹Nr.›</a:t>
            </a:fld>
            <a:endParaRPr lang="de-DE" altLang="de-DE"/>
          </a:p>
        </p:txBody>
      </p:sp>
    </p:spTree>
    <p:extLst>
      <p:ext uri="{BB962C8B-B14F-4D97-AF65-F5344CB8AC3E}">
        <p14:creationId xmlns:p14="http://schemas.microsoft.com/office/powerpoint/2010/main" val="3636171776"/>
      </p:ext>
    </p:extLst>
  </p:cSld>
  <p:clrMapOvr>
    <a:masterClrMapping/>
  </p:clrMapOvr>
  <p:transition spd="slow">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p:spPr>
        <p:txBody>
          <a:bodyPr/>
          <a:lstStyle>
            <a:lvl1pPr>
              <a:defRPr/>
            </a:lvl1pPr>
          </a:lstStyle>
          <a:p>
            <a:r>
              <a:rPr lang="de-DE"/>
              <a:t>Titelmasterformat durch Klicken bearbeiten</a:t>
            </a:r>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7" name="Rectangle 4"/>
          <p:cNvSpPr>
            <a:spLocks noGrp="1" noChangeArrowheads="1"/>
          </p:cNvSpPr>
          <p:nvPr>
            <p:ph type="dt" sz="half" idx="10"/>
          </p:nvPr>
        </p:nvSpPr>
        <p:spPr>
          <a:ln/>
        </p:spPr>
        <p:txBody>
          <a:bodyPr/>
          <a:lstStyle>
            <a:lvl1pPr>
              <a:defRPr/>
            </a:lvl1pPr>
          </a:lstStyle>
          <a:p>
            <a:pPr>
              <a:defRPr/>
            </a:pPr>
            <a:endParaRPr lang="de-DE" altLang="de-DE"/>
          </a:p>
        </p:txBody>
      </p:sp>
      <p:sp>
        <p:nvSpPr>
          <p:cNvPr id="8" name="Rectangle 5"/>
          <p:cNvSpPr>
            <a:spLocks noGrp="1" noChangeArrowheads="1"/>
          </p:cNvSpPr>
          <p:nvPr>
            <p:ph type="ftr" sz="quarter" idx="11"/>
          </p:nvPr>
        </p:nvSpPr>
        <p:spPr>
          <a:ln/>
        </p:spPr>
        <p:txBody>
          <a:bodyPr/>
          <a:lstStyle>
            <a:lvl1pPr>
              <a:defRPr/>
            </a:lvl1pPr>
          </a:lstStyle>
          <a:p>
            <a:pPr>
              <a:defRPr/>
            </a:pPr>
            <a:endParaRPr lang="de-DE" altLang="de-DE"/>
          </a:p>
        </p:txBody>
      </p:sp>
      <p:sp>
        <p:nvSpPr>
          <p:cNvPr id="9" name="Rectangle 6"/>
          <p:cNvSpPr>
            <a:spLocks noGrp="1" noChangeArrowheads="1"/>
          </p:cNvSpPr>
          <p:nvPr>
            <p:ph type="sldNum" sz="quarter" idx="12"/>
          </p:nvPr>
        </p:nvSpPr>
        <p:spPr>
          <a:ln/>
        </p:spPr>
        <p:txBody>
          <a:bodyPr/>
          <a:lstStyle>
            <a:lvl1pPr>
              <a:defRPr/>
            </a:lvl1pPr>
          </a:lstStyle>
          <a:p>
            <a:pPr>
              <a:defRPr/>
            </a:pPr>
            <a:fld id="{F435DB5A-D7B1-4443-8A5A-B6CBA91A1FF9}" type="slidenum">
              <a:rPr lang="de-DE" altLang="de-DE"/>
              <a:pPr>
                <a:defRPr/>
              </a:pPr>
              <a:t>‹Nr.›</a:t>
            </a:fld>
            <a:endParaRPr lang="de-DE" altLang="de-DE"/>
          </a:p>
        </p:txBody>
      </p:sp>
    </p:spTree>
    <p:extLst>
      <p:ext uri="{BB962C8B-B14F-4D97-AF65-F5344CB8AC3E}">
        <p14:creationId xmlns:p14="http://schemas.microsoft.com/office/powerpoint/2010/main" val="2440648652"/>
      </p:ext>
    </p:extLst>
  </p:cSld>
  <p:clrMapOvr>
    <a:masterClrMapping/>
  </p:clrMapOvr>
  <p:transition spd="slow">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Rectangle 4"/>
          <p:cNvSpPr>
            <a:spLocks noGrp="1" noChangeArrowheads="1"/>
          </p:cNvSpPr>
          <p:nvPr>
            <p:ph type="dt" sz="half" idx="10"/>
          </p:nvPr>
        </p:nvSpPr>
        <p:spPr>
          <a:ln/>
        </p:spPr>
        <p:txBody>
          <a:bodyPr/>
          <a:lstStyle>
            <a:lvl1pPr>
              <a:defRPr/>
            </a:lvl1pPr>
          </a:lstStyle>
          <a:p>
            <a:pPr>
              <a:defRPr/>
            </a:pPr>
            <a:endParaRPr lang="de-DE" altLang="de-DE"/>
          </a:p>
        </p:txBody>
      </p:sp>
      <p:sp>
        <p:nvSpPr>
          <p:cNvPr id="4" name="Rectangle 5"/>
          <p:cNvSpPr>
            <a:spLocks noGrp="1" noChangeArrowheads="1"/>
          </p:cNvSpPr>
          <p:nvPr>
            <p:ph type="ftr" sz="quarter" idx="11"/>
          </p:nvPr>
        </p:nvSpPr>
        <p:spPr>
          <a:ln/>
        </p:spPr>
        <p:txBody>
          <a:bodyPr/>
          <a:lstStyle>
            <a:lvl1pPr>
              <a:defRPr/>
            </a:lvl1pPr>
          </a:lstStyle>
          <a:p>
            <a:pPr>
              <a:defRPr/>
            </a:pPr>
            <a:endParaRPr lang="de-DE" altLang="de-DE"/>
          </a:p>
        </p:txBody>
      </p:sp>
      <p:sp>
        <p:nvSpPr>
          <p:cNvPr id="5" name="Rectangle 6"/>
          <p:cNvSpPr>
            <a:spLocks noGrp="1" noChangeArrowheads="1"/>
          </p:cNvSpPr>
          <p:nvPr>
            <p:ph type="sldNum" sz="quarter" idx="12"/>
          </p:nvPr>
        </p:nvSpPr>
        <p:spPr>
          <a:ln/>
        </p:spPr>
        <p:txBody>
          <a:bodyPr/>
          <a:lstStyle>
            <a:lvl1pPr>
              <a:defRPr/>
            </a:lvl1pPr>
          </a:lstStyle>
          <a:p>
            <a:pPr>
              <a:defRPr/>
            </a:pPr>
            <a:fld id="{527EF3AB-02BD-4A8F-A8FC-8A53F5F58273}" type="slidenum">
              <a:rPr lang="de-DE" altLang="de-DE"/>
              <a:pPr>
                <a:defRPr/>
              </a:pPr>
              <a:t>‹Nr.›</a:t>
            </a:fld>
            <a:endParaRPr lang="de-DE" altLang="de-DE"/>
          </a:p>
        </p:txBody>
      </p:sp>
    </p:spTree>
    <p:extLst>
      <p:ext uri="{BB962C8B-B14F-4D97-AF65-F5344CB8AC3E}">
        <p14:creationId xmlns:p14="http://schemas.microsoft.com/office/powerpoint/2010/main" val="2496269526"/>
      </p:ext>
    </p:extLst>
  </p:cSld>
  <p:clrMapOvr>
    <a:masterClrMapping/>
  </p:clrMapOvr>
  <p:transition spd="slow">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de-DE" altLang="de-DE"/>
          </a:p>
        </p:txBody>
      </p:sp>
      <p:sp>
        <p:nvSpPr>
          <p:cNvPr id="3" name="Rectangle 5"/>
          <p:cNvSpPr>
            <a:spLocks noGrp="1" noChangeArrowheads="1"/>
          </p:cNvSpPr>
          <p:nvPr>
            <p:ph type="ftr" sz="quarter" idx="11"/>
          </p:nvPr>
        </p:nvSpPr>
        <p:spPr>
          <a:ln/>
        </p:spPr>
        <p:txBody>
          <a:bodyPr/>
          <a:lstStyle>
            <a:lvl1pPr>
              <a:defRPr/>
            </a:lvl1pPr>
          </a:lstStyle>
          <a:p>
            <a:pPr>
              <a:defRPr/>
            </a:pPr>
            <a:endParaRPr lang="de-DE" altLang="de-DE"/>
          </a:p>
        </p:txBody>
      </p:sp>
      <p:sp>
        <p:nvSpPr>
          <p:cNvPr id="4" name="Rectangle 6"/>
          <p:cNvSpPr>
            <a:spLocks noGrp="1" noChangeArrowheads="1"/>
          </p:cNvSpPr>
          <p:nvPr>
            <p:ph type="sldNum" sz="quarter" idx="12"/>
          </p:nvPr>
        </p:nvSpPr>
        <p:spPr>
          <a:ln/>
        </p:spPr>
        <p:txBody>
          <a:bodyPr/>
          <a:lstStyle>
            <a:lvl1pPr>
              <a:defRPr/>
            </a:lvl1pPr>
          </a:lstStyle>
          <a:p>
            <a:pPr>
              <a:defRPr/>
            </a:pPr>
            <a:fld id="{5A03C794-DC05-45CF-A5DE-9CFA52D8B427}" type="slidenum">
              <a:rPr lang="de-DE" altLang="de-DE"/>
              <a:pPr>
                <a:defRPr/>
              </a:pPr>
              <a:t>‹Nr.›</a:t>
            </a:fld>
            <a:endParaRPr lang="de-DE" altLang="de-DE"/>
          </a:p>
        </p:txBody>
      </p:sp>
    </p:spTree>
    <p:extLst>
      <p:ext uri="{BB962C8B-B14F-4D97-AF65-F5344CB8AC3E}">
        <p14:creationId xmlns:p14="http://schemas.microsoft.com/office/powerpoint/2010/main" val="805691355"/>
      </p:ext>
    </p:extLst>
  </p:cSld>
  <p:clrMapOvr>
    <a:masterClrMapping/>
  </p:clrMapOvr>
  <p:transition spd="slow">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a:t>Titelmasterformat durch Klicken bearbeiten</a:t>
            </a:r>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Textmasterformat bearbeiten</a:t>
            </a:r>
          </a:p>
        </p:txBody>
      </p:sp>
      <p:sp>
        <p:nvSpPr>
          <p:cNvPr id="5" name="Rectangle 4"/>
          <p:cNvSpPr>
            <a:spLocks noGrp="1" noChangeArrowheads="1"/>
          </p:cNvSpPr>
          <p:nvPr>
            <p:ph type="dt" sz="half" idx="10"/>
          </p:nvPr>
        </p:nvSpPr>
        <p:spPr>
          <a:ln/>
        </p:spPr>
        <p:txBody>
          <a:bodyPr/>
          <a:lstStyle>
            <a:lvl1pPr>
              <a:defRPr/>
            </a:lvl1pPr>
          </a:lstStyle>
          <a:p>
            <a:pPr>
              <a:defRPr/>
            </a:pPr>
            <a:endParaRPr lang="de-DE" altLang="de-DE"/>
          </a:p>
        </p:txBody>
      </p:sp>
      <p:sp>
        <p:nvSpPr>
          <p:cNvPr id="6" name="Rectangle 5"/>
          <p:cNvSpPr>
            <a:spLocks noGrp="1" noChangeArrowheads="1"/>
          </p:cNvSpPr>
          <p:nvPr>
            <p:ph type="ftr" sz="quarter" idx="11"/>
          </p:nvPr>
        </p:nvSpPr>
        <p:spPr>
          <a:ln/>
        </p:spPr>
        <p:txBody>
          <a:bodyPr/>
          <a:lstStyle>
            <a:lvl1pPr>
              <a:defRPr/>
            </a:lvl1pPr>
          </a:lstStyle>
          <a:p>
            <a:pPr>
              <a:defRPr/>
            </a:pPr>
            <a:endParaRPr lang="de-DE" altLang="de-DE"/>
          </a:p>
        </p:txBody>
      </p:sp>
      <p:sp>
        <p:nvSpPr>
          <p:cNvPr id="7" name="Rectangle 6"/>
          <p:cNvSpPr>
            <a:spLocks noGrp="1" noChangeArrowheads="1"/>
          </p:cNvSpPr>
          <p:nvPr>
            <p:ph type="sldNum" sz="quarter" idx="12"/>
          </p:nvPr>
        </p:nvSpPr>
        <p:spPr>
          <a:ln/>
        </p:spPr>
        <p:txBody>
          <a:bodyPr/>
          <a:lstStyle>
            <a:lvl1pPr>
              <a:defRPr/>
            </a:lvl1pPr>
          </a:lstStyle>
          <a:p>
            <a:pPr>
              <a:defRPr/>
            </a:pPr>
            <a:fld id="{879A7C4B-5591-4763-9981-1B4D7A32E0AE}" type="slidenum">
              <a:rPr lang="de-DE" altLang="de-DE"/>
              <a:pPr>
                <a:defRPr/>
              </a:pPr>
              <a:t>‹Nr.›</a:t>
            </a:fld>
            <a:endParaRPr lang="de-DE" altLang="de-DE"/>
          </a:p>
        </p:txBody>
      </p:sp>
    </p:spTree>
    <p:extLst>
      <p:ext uri="{BB962C8B-B14F-4D97-AF65-F5344CB8AC3E}">
        <p14:creationId xmlns:p14="http://schemas.microsoft.com/office/powerpoint/2010/main" val="3219185435"/>
      </p:ext>
    </p:extLst>
  </p:cSld>
  <p:clrMapOvr>
    <a:masterClrMapping/>
  </p:clrMapOvr>
  <p:transition spd="slow">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a:t>Titelmasterformat durch Klicken bearbeiten</a:t>
            </a:r>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de-DE" noProof="0"/>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Textmasterformat bearbeiten</a:t>
            </a:r>
          </a:p>
        </p:txBody>
      </p:sp>
      <p:sp>
        <p:nvSpPr>
          <p:cNvPr id="5" name="Rectangle 4"/>
          <p:cNvSpPr>
            <a:spLocks noGrp="1" noChangeArrowheads="1"/>
          </p:cNvSpPr>
          <p:nvPr>
            <p:ph type="dt" sz="half" idx="10"/>
          </p:nvPr>
        </p:nvSpPr>
        <p:spPr>
          <a:ln/>
        </p:spPr>
        <p:txBody>
          <a:bodyPr/>
          <a:lstStyle>
            <a:lvl1pPr>
              <a:defRPr/>
            </a:lvl1pPr>
          </a:lstStyle>
          <a:p>
            <a:pPr>
              <a:defRPr/>
            </a:pPr>
            <a:endParaRPr lang="de-DE" altLang="de-DE"/>
          </a:p>
        </p:txBody>
      </p:sp>
      <p:sp>
        <p:nvSpPr>
          <p:cNvPr id="6" name="Rectangle 5"/>
          <p:cNvSpPr>
            <a:spLocks noGrp="1" noChangeArrowheads="1"/>
          </p:cNvSpPr>
          <p:nvPr>
            <p:ph type="ftr" sz="quarter" idx="11"/>
          </p:nvPr>
        </p:nvSpPr>
        <p:spPr>
          <a:ln/>
        </p:spPr>
        <p:txBody>
          <a:bodyPr/>
          <a:lstStyle>
            <a:lvl1pPr>
              <a:defRPr/>
            </a:lvl1pPr>
          </a:lstStyle>
          <a:p>
            <a:pPr>
              <a:defRPr/>
            </a:pPr>
            <a:endParaRPr lang="de-DE" altLang="de-DE"/>
          </a:p>
        </p:txBody>
      </p:sp>
      <p:sp>
        <p:nvSpPr>
          <p:cNvPr id="7" name="Rectangle 6"/>
          <p:cNvSpPr>
            <a:spLocks noGrp="1" noChangeArrowheads="1"/>
          </p:cNvSpPr>
          <p:nvPr>
            <p:ph type="sldNum" sz="quarter" idx="12"/>
          </p:nvPr>
        </p:nvSpPr>
        <p:spPr>
          <a:ln/>
        </p:spPr>
        <p:txBody>
          <a:bodyPr/>
          <a:lstStyle>
            <a:lvl1pPr>
              <a:defRPr/>
            </a:lvl1pPr>
          </a:lstStyle>
          <a:p>
            <a:pPr>
              <a:defRPr/>
            </a:pPr>
            <a:fld id="{E8529728-A140-4082-BE2F-D14E84E9E086}" type="slidenum">
              <a:rPr lang="de-DE" altLang="de-DE"/>
              <a:pPr>
                <a:defRPr/>
              </a:pPr>
              <a:t>‹Nr.›</a:t>
            </a:fld>
            <a:endParaRPr lang="de-DE" altLang="de-DE"/>
          </a:p>
        </p:txBody>
      </p:sp>
    </p:spTree>
    <p:extLst>
      <p:ext uri="{BB962C8B-B14F-4D97-AF65-F5344CB8AC3E}">
        <p14:creationId xmlns:p14="http://schemas.microsoft.com/office/powerpoint/2010/main" val="3200813553"/>
      </p:ext>
    </p:extLst>
  </p:cSld>
  <p:clrMapOvr>
    <a:masterClrMapping/>
  </p:clrMapOvr>
  <p:transition spd="slow">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de-DE" altLang="de-DE"/>
              <a:t>Klicken Sie, um das Titelformat zu bearbeiten</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de-DE" altLang="de-DE"/>
              <a:t>Klicken Sie, um die Formate des Vorlagentextes zu bearbeiten</a:t>
            </a:r>
          </a:p>
          <a:p>
            <a:pPr lvl="1"/>
            <a:r>
              <a:rPr lang="de-DE" altLang="de-DE"/>
              <a:t>Zweite Ebene</a:t>
            </a:r>
          </a:p>
          <a:p>
            <a:pPr lvl="2"/>
            <a:r>
              <a:rPr lang="de-DE" altLang="de-DE"/>
              <a:t>Dritte Ebene</a:t>
            </a:r>
          </a:p>
          <a:p>
            <a:pPr lvl="3"/>
            <a:r>
              <a:rPr lang="de-DE" altLang="de-DE"/>
              <a:t>Vierte Ebene</a:t>
            </a:r>
          </a:p>
          <a:p>
            <a:pPr lvl="4"/>
            <a:r>
              <a:rPr lang="de-DE" altLang="de-DE"/>
              <a:t>Fünfte Ebene</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lvl1pPr>
          </a:lstStyle>
          <a:p>
            <a:pPr>
              <a:defRPr/>
            </a:pPr>
            <a:endParaRPr lang="de-DE" altLang="de-DE"/>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a:lvl1pPr>
          </a:lstStyle>
          <a:p>
            <a:pPr>
              <a:defRPr/>
            </a:pPr>
            <a:endParaRPr lang="de-DE" altLang="de-DE"/>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a:defRPr/>
            </a:pPr>
            <a:fld id="{86B26704-4392-4312-B5F7-F6DDC7294467}" type="slidenum">
              <a:rPr lang="de-DE" altLang="de-DE"/>
              <a:pPr>
                <a:defRPr/>
              </a:pPr>
              <a:t>‹Nr.›</a:t>
            </a:fld>
            <a:endParaRPr lang="de-DE" altLang="de-DE"/>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fade/>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076" name="Text Box 4"/>
          <p:cNvSpPr txBox="1">
            <a:spLocks noChangeArrowheads="1"/>
          </p:cNvSpPr>
          <p:nvPr/>
        </p:nvSpPr>
        <p:spPr bwMode="auto">
          <a:xfrm>
            <a:off x="1524000" y="2667000"/>
            <a:ext cx="6248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50000"/>
              </a:spcBef>
              <a:buFontTx/>
              <a:buNone/>
            </a:pPr>
            <a:endParaRPr lang="de-DE" altLang="de-DE" sz="2400"/>
          </a:p>
        </p:txBody>
      </p:sp>
      <p:sp>
        <p:nvSpPr>
          <p:cNvPr id="3077" name="Text Box 5"/>
          <p:cNvSpPr txBox="1">
            <a:spLocks noChangeArrowheads="1"/>
          </p:cNvSpPr>
          <p:nvPr/>
        </p:nvSpPr>
        <p:spPr bwMode="auto">
          <a:xfrm>
            <a:off x="1115616" y="908720"/>
            <a:ext cx="7924800" cy="1890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50000"/>
              </a:spcBef>
              <a:buFontTx/>
              <a:buNone/>
            </a:pPr>
            <a:endParaRPr lang="de-DE" altLang="de-DE" sz="1900" dirty="0"/>
          </a:p>
          <a:p>
            <a:pPr eaLnBrk="1" hangingPunct="1">
              <a:spcBef>
                <a:spcPct val="50000"/>
              </a:spcBef>
              <a:buFontTx/>
              <a:buNone/>
            </a:pPr>
            <a:r>
              <a:rPr lang="de-DE" altLang="de-DE" sz="6600" b="1" dirty="0">
                <a:solidFill>
                  <a:srgbClr val="339966"/>
                </a:solidFill>
              </a:rPr>
              <a:t>           </a:t>
            </a:r>
            <a:r>
              <a:rPr lang="de-DE" altLang="de-DE" sz="6600" b="1" dirty="0">
                <a:solidFill>
                  <a:schemeClr val="bg1"/>
                </a:solidFill>
                <a:latin typeface="Calibiri"/>
              </a:rPr>
              <a:t>Trauer</a:t>
            </a:r>
            <a:endParaRPr lang="de-DE" altLang="de-DE" sz="6600" dirty="0">
              <a:solidFill>
                <a:schemeClr val="bg1"/>
              </a:solidFill>
              <a:latin typeface="Calibiri"/>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hteck 8"/>
          <p:cNvSpPr/>
          <p:nvPr/>
        </p:nvSpPr>
        <p:spPr>
          <a:xfrm>
            <a:off x="107504" y="116632"/>
            <a:ext cx="8928992" cy="6624736"/>
          </a:xfrm>
          <a:prstGeom prst="rect">
            <a:avLst/>
          </a:prstGeom>
          <a:solidFill>
            <a:schemeClr val="bg1"/>
          </a:solidFill>
          <a:ln w="57150" cmpd="thickThi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292" name="Text Box 5"/>
          <p:cNvSpPr txBox="1">
            <a:spLocks noChangeArrowheads="1"/>
          </p:cNvSpPr>
          <p:nvPr/>
        </p:nvSpPr>
        <p:spPr bwMode="auto">
          <a:xfrm>
            <a:off x="1524000" y="2667000"/>
            <a:ext cx="6248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50000"/>
              </a:spcBef>
              <a:buFontTx/>
              <a:buNone/>
            </a:pPr>
            <a:endParaRPr lang="de-DE" altLang="de-DE" sz="2400"/>
          </a:p>
        </p:txBody>
      </p:sp>
      <p:sp>
        <p:nvSpPr>
          <p:cNvPr id="12293" name="Text Box 6"/>
          <p:cNvSpPr txBox="1">
            <a:spLocks noChangeArrowheads="1"/>
          </p:cNvSpPr>
          <p:nvPr/>
        </p:nvSpPr>
        <p:spPr bwMode="auto">
          <a:xfrm>
            <a:off x="762000" y="1676400"/>
            <a:ext cx="7924800" cy="1984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spcBef>
                <a:spcPct val="20000"/>
              </a:spcBef>
              <a:buChar char="•"/>
              <a:defRPr sz="3200">
                <a:solidFill>
                  <a:schemeClr val="tx1"/>
                </a:solidFill>
                <a:latin typeface="Times New Roman" panose="02020603050405020304" pitchFamily="18" charset="0"/>
              </a:defRPr>
            </a:lvl1pPr>
            <a:lvl2pPr marL="914400" indent="-457200">
              <a:spcBef>
                <a:spcPct val="20000"/>
              </a:spcBef>
              <a:buChar char="–"/>
              <a:defRPr sz="2800">
                <a:solidFill>
                  <a:schemeClr val="tx1"/>
                </a:solidFill>
                <a:latin typeface="Times New Roman" panose="02020603050405020304" pitchFamily="18" charset="0"/>
              </a:defRPr>
            </a:lvl2pPr>
            <a:lvl3pPr marL="1371600" indent="-457200">
              <a:spcBef>
                <a:spcPct val="20000"/>
              </a:spcBef>
              <a:buChar char="•"/>
              <a:defRPr sz="2400">
                <a:solidFill>
                  <a:schemeClr val="tx1"/>
                </a:solidFill>
                <a:latin typeface="Times New Roman" panose="02020603050405020304" pitchFamily="18" charset="0"/>
              </a:defRPr>
            </a:lvl3pPr>
            <a:lvl4pPr marL="1828800" indent="-457200">
              <a:spcBef>
                <a:spcPct val="20000"/>
              </a:spcBef>
              <a:buChar char="–"/>
              <a:defRPr sz="2000">
                <a:solidFill>
                  <a:schemeClr val="tx1"/>
                </a:solidFill>
                <a:latin typeface="Times New Roman" panose="02020603050405020304" pitchFamily="18" charset="0"/>
              </a:defRPr>
            </a:lvl4pPr>
            <a:lvl5pPr marL="2286000" indent="-457200">
              <a:spcBef>
                <a:spcPct val="20000"/>
              </a:spcBef>
              <a:buChar char="»"/>
              <a:defRPr sz="2000">
                <a:solidFill>
                  <a:schemeClr val="tx1"/>
                </a:solidFill>
                <a:latin typeface="Times New Roman" panose="02020603050405020304" pitchFamily="18" charset="0"/>
              </a:defRPr>
            </a:lvl5pPr>
            <a:lvl6pPr marL="2743200" indent="-4572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3200400" indent="-4572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657600" indent="-4572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4114800" indent="-4572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endParaRPr lang="de-DE" altLang="de-DE" sz="3100" b="1">
              <a:solidFill>
                <a:srgbClr val="339966"/>
              </a:solidFill>
              <a:latin typeface="Times" panose="02020603050405020304" pitchFamily="18" charset="0"/>
              <a:cs typeface="Times New Roman" panose="02020603050405020304" pitchFamily="18" charset="0"/>
            </a:endParaRPr>
          </a:p>
          <a:p>
            <a:pPr>
              <a:spcBef>
                <a:spcPct val="0"/>
              </a:spcBef>
              <a:buFontTx/>
              <a:buNone/>
            </a:pPr>
            <a:endParaRPr lang="de-DE" altLang="de-DE" sz="3100" b="1">
              <a:solidFill>
                <a:srgbClr val="339966"/>
              </a:solidFill>
              <a:latin typeface="Times" panose="02020603050405020304" pitchFamily="18" charset="0"/>
              <a:cs typeface="Times New Roman" panose="02020603050405020304" pitchFamily="18" charset="0"/>
            </a:endParaRPr>
          </a:p>
          <a:p>
            <a:pPr>
              <a:spcBef>
                <a:spcPct val="0"/>
              </a:spcBef>
              <a:buFontTx/>
              <a:buNone/>
            </a:pPr>
            <a:endParaRPr lang="de-DE" altLang="de-DE" sz="3100" b="1">
              <a:solidFill>
                <a:srgbClr val="339966"/>
              </a:solidFill>
              <a:latin typeface="Times" panose="02020603050405020304" pitchFamily="18" charset="0"/>
              <a:cs typeface="Times New Roman" panose="02020603050405020304" pitchFamily="18" charset="0"/>
            </a:endParaRPr>
          </a:p>
          <a:p>
            <a:pPr>
              <a:spcBef>
                <a:spcPct val="0"/>
              </a:spcBef>
              <a:buFontTx/>
              <a:buNone/>
            </a:pPr>
            <a:r>
              <a:rPr lang="de-DE" altLang="de-DE" sz="3100" b="1">
                <a:solidFill>
                  <a:srgbClr val="339966"/>
                </a:solidFill>
                <a:latin typeface="Times" panose="02020603050405020304" pitchFamily="18" charset="0"/>
                <a:cs typeface="Times New Roman" panose="02020603050405020304" pitchFamily="18" charset="0"/>
              </a:rPr>
              <a:t> </a:t>
            </a:r>
          </a:p>
        </p:txBody>
      </p:sp>
      <p:sp>
        <p:nvSpPr>
          <p:cNvPr id="12294" name="Text Box 7"/>
          <p:cNvSpPr txBox="1">
            <a:spLocks noChangeArrowheads="1"/>
          </p:cNvSpPr>
          <p:nvPr/>
        </p:nvSpPr>
        <p:spPr bwMode="auto">
          <a:xfrm>
            <a:off x="533400" y="1524000"/>
            <a:ext cx="8077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endParaRPr lang="de-DE" altLang="de-DE" sz="2400"/>
          </a:p>
        </p:txBody>
      </p:sp>
      <p:sp>
        <p:nvSpPr>
          <p:cNvPr id="12295" name="Rectangle 8"/>
          <p:cNvSpPr>
            <a:spLocks noChangeArrowheads="1"/>
          </p:cNvSpPr>
          <p:nvPr/>
        </p:nvSpPr>
        <p:spPr bwMode="auto">
          <a:xfrm>
            <a:off x="395536" y="1196752"/>
            <a:ext cx="8534400" cy="4524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r>
              <a:rPr lang="de-DE" altLang="de-DE" sz="2400" b="1" dirty="0">
                <a:latin typeface="Calibri" panose="020F0502020204030204" pitchFamily="34" charset="0"/>
                <a:cs typeface="Times New Roman" panose="02020603050405020304" pitchFamily="18" charset="0"/>
                <a:sym typeface="Wingdings" panose="05000000000000000000" pitchFamily="2" charset="2"/>
              </a:rPr>
              <a:t>Was kann die Verarbeitung eines Verlustes erschweren?</a:t>
            </a:r>
          </a:p>
          <a:p>
            <a:pPr eaLnBrk="1" hangingPunct="1">
              <a:spcBef>
                <a:spcPct val="0"/>
              </a:spcBef>
              <a:buFontTx/>
              <a:buNone/>
            </a:pPr>
            <a:endParaRPr lang="de-DE" altLang="de-DE" sz="2400" b="1" dirty="0">
              <a:latin typeface="Calibri" panose="020F0502020204030204" pitchFamily="34" charset="0"/>
              <a:cs typeface="Times New Roman" panose="02020603050405020304" pitchFamily="18" charset="0"/>
              <a:sym typeface="Wingdings" panose="05000000000000000000" pitchFamily="2" charset="2"/>
            </a:endParaRPr>
          </a:p>
          <a:p>
            <a:pPr eaLnBrk="1" hangingPunct="1">
              <a:spcBef>
                <a:spcPct val="0"/>
              </a:spcBef>
              <a:buFont typeface="Wingdings" panose="05000000000000000000" pitchFamily="2" charset="2"/>
              <a:buChar char="ð"/>
            </a:pPr>
            <a:r>
              <a:rPr lang="de-DE" altLang="de-DE" sz="2400" b="1" dirty="0">
                <a:latin typeface="Calibri" panose="020F0502020204030204" pitchFamily="34" charset="0"/>
                <a:cs typeface="Times New Roman" panose="02020603050405020304" pitchFamily="18" charset="0"/>
              </a:rPr>
              <a:t> ein plötzlicher, völlig unerwarteter Tod</a:t>
            </a:r>
            <a:r>
              <a:rPr lang="de-DE" altLang="de-DE" sz="2400" b="1" dirty="0">
                <a:latin typeface="Calibri" panose="020F0502020204030204" pitchFamily="34" charset="0"/>
                <a:sym typeface="Wingdings" panose="05000000000000000000" pitchFamily="2" charset="2"/>
              </a:rPr>
              <a:t> </a:t>
            </a:r>
          </a:p>
          <a:p>
            <a:pPr eaLnBrk="1" hangingPunct="1">
              <a:spcBef>
                <a:spcPct val="0"/>
              </a:spcBef>
              <a:buFont typeface="Wingdings" panose="05000000000000000000" pitchFamily="2" charset="2"/>
              <a:buChar char="ð"/>
            </a:pPr>
            <a:r>
              <a:rPr lang="de-DE" altLang="de-DE" sz="2400" b="1" dirty="0">
                <a:latin typeface="Calibri" panose="020F0502020204030204" pitchFamily="34" charset="0"/>
                <a:sym typeface="Wingdings" panose="05000000000000000000" pitchFamily="2" charset="2"/>
              </a:rPr>
              <a:t> Mitschuld (tatsächlich oder vermeintlich)</a:t>
            </a:r>
          </a:p>
          <a:p>
            <a:pPr eaLnBrk="1" hangingPunct="1">
              <a:spcBef>
                <a:spcPct val="0"/>
              </a:spcBef>
              <a:buFont typeface="Wingdings" panose="05000000000000000000" pitchFamily="2" charset="2"/>
              <a:buChar char="ð"/>
            </a:pPr>
            <a:r>
              <a:rPr lang="de-DE" altLang="de-DE" sz="2400" b="1" dirty="0">
                <a:latin typeface="Calibri" panose="020F0502020204030204" pitchFamily="34" charset="0"/>
                <a:sym typeface="Wingdings" panose="05000000000000000000" pitchFamily="2" charset="2"/>
              </a:rPr>
              <a:t> mehrere Verlusterlebnisse innerhalb kurzer Zeit</a:t>
            </a:r>
          </a:p>
          <a:p>
            <a:pPr eaLnBrk="1" hangingPunct="1">
              <a:spcBef>
                <a:spcPct val="0"/>
              </a:spcBef>
              <a:buFont typeface="Wingdings" panose="05000000000000000000" pitchFamily="2" charset="2"/>
              <a:buChar char="ð"/>
            </a:pPr>
            <a:r>
              <a:rPr lang="de-DE" altLang="de-DE" sz="2400" b="1" dirty="0">
                <a:latin typeface="Calibri" panose="020F0502020204030204" pitchFamily="34" charset="0"/>
                <a:sym typeface="Wingdings" panose="05000000000000000000" pitchFamily="2" charset="2"/>
              </a:rPr>
              <a:t> seelischer oder körperlicher Ausnahmezustand des Trauernden</a:t>
            </a:r>
          </a:p>
          <a:p>
            <a:pPr eaLnBrk="1" hangingPunct="1">
              <a:spcBef>
                <a:spcPct val="0"/>
              </a:spcBef>
              <a:buFont typeface="Wingdings" panose="05000000000000000000" pitchFamily="2" charset="2"/>
              <a:buChar char="ð"/>
            </a:pPr>
            <a:r>
              <a:rPr lang="de-DE" altLang="de-DE" sz="2400" b="1" dirty="0">
                <a:latin typeface="Calibri" panose="020F0502020204030204" pitchFamily="34" charset="0"/>
                <a:sym typeface="Wingdings" panose="05000000000000000000" pitchFamily="2" charset="2"/>
              </a:rPr>
              <a:t> bisheriger schwieriger Umgang mit Trauer</a:t>
            </a:r>
          </a:p>
          <a:p>
            <a:pPr eaLnBrk="1" hangingPunct="1">
              <a:spcBef>
                <a:spcPct val="0"/>
              </a:spcBef>
              <a:buFont typeface="Wingdings" panose="05000000000000000000" pitchFamily="2" charset="2"/>
              <a:buChar char="ð"/>
            </a:pPr>
            <a:r>
              <a:rPr lang="de-DE" altLang="de-DE" sz="2400" b="1" dirty="0">
                <a:latin typeface="Calibri" panose="020F0502020204030204" pitchFamily="34" charset="0"/>
                <a:sym typeface="Wingdings" panose="05000000000000000000" pitchFamily="2" charset="2"/>
              </a:rPr>
              <a:t> das Fehlen eines sozialen Netzes</a:t>
            </a:r>
          </a:p>
          <a:p>
            <a:pPr eaLnBrk="1" hangingPunct="1">
              <a:spcBef>
                <a:spcPct val="0"/>
              </a:spcBef>
              <a:buFont typeface="Wingdings" panose="05000000000000000000" pitchFamily="2" charset="2"/>
              <a:buChar char="ð"/>
            </a:pPr>
            <a:r>
              <a:rPr lang="de-DE" altLang="de-DE" sz="2400" b="1" dirty="0">
                <a:latin typeface="Calibri" panose="020F0502020204030204" pitchFamily="34" charset="0"/>
                <a:sym typeface="Wingdings" panose="05000000000000000000" pitchFamily="2" charset="2"/>
              </a:rPr>
              <a:t> eine instabile Persönlichkeit</a:t>
            </a:r>
          </a:p>
          <a:p>
            <a:pPr eaLnBrk="1" hangingPunct="1">
              <a:spcBef>
                <a:spcPct val="0"/>
              </a:spcBef>
              <a:buFont typeface="Wingdings" panose="05000000000000000000" pitchFamily="2" charset="2"/>
              <a:buChar char="ð"/>
            </a:pPr>
            <a:r>
              <a:rPr lang="de-DE" altLang="de-DE" sz="2400" b="1" dirty="0">
                <a:latin typeface="Calibri" panose="020F0502020204030204" pitchFamily="34" charset="0"/>
                <a:sym typeface="Wingdings" panose="05000000000000000000" pitchFamily="2" charset="2"/>
              </a:rPr>
              <a:t> die „falsche“ Generation</a:t>
            </a:r>
          </a:p>
          <a:p>
            <a:pPr eaLnBrk="1" hangingPunct="1">
              <a:spcBef>
                <a:spcPct val="0"/>
              </a:spcBef>
              <a:buFont typeface="Wingdings" panose="05000000000000000000" pitchFamily="2" charset="2"/>
              <a:buChar char="ð"/>
            </a:pPr>
            <a:r>
              <a:rPr lang="de-DE" altLang="de-DE" sz="2400" b="1" dirty="0">
                <a:latin typeface="Calibri" panose="020F0502020204030204" pitchFamily="34" charset="0"/>
                <a:sym typeface="Wingdings" panose="05000000000000000000" pitchFamily="2" charset="2"/>
              </a:rPr>
              <a:t> eine besondere Bindung zur verstorbenen Person</a:t>
            </a:r>
          </a:p>
          <a:p>
            <a:pPr eaLnBrk="1" hangingPunct="1">
              <a:spcBef>
                <a:spcPct val="0"/>
              </a:spcBef>
              <a:buFont typeface="Wingdings" panose="05000000000000000000" pitchFamily="2" charset="2"/>
              <a:buChar char="ð"/>
            </a:pPr>
            <a:r>
              <a:rPr lang="de-DE" altLang="de-DE" sz="2400" b="1" dirty="0">
                <a:latin typeface="Calibri" panose="020F0502020204030204" pitchFamily="34" charset="0"/>
                <a:sym typeface="Wingdings" panose="05000000000000000000" pitchFamily="2" charset="2"/>
              </a:rPr>
              <a:t> eine ‚fehlende‘ spirituelle Haltung</a:t>
            </a:r>
          </a:p>
        </p:txBody>
      </p:sp>
    </p:spTree>
  </p:cSld>
  <p:clrMapOvr>
    <a:masterClrMapping/>
  </p:clrMapOvr>
  <p:transition spd="slow">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hteck 7"/>
          <p:cNvSpPr/>
          <p:nvPr/>
        </p:nvSpPr>
        <p:spPr>
          <a:xfrm>
            <a:off x="107504" y="116632"/>
            <a:ext cx="8928992" cy="6624736"/>
          </a:xfrm>
          <a:prstGeom prst="rect">
            <a:avLst/>
          </a:prstGeom>
          <a:solidFill>
            <a:schemeClr val="bg1"/>
          </a:solidFill>
          <a:ln w="57150" cmpd="thickThi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316" name="Text Box 4"/>
          <p:cNvSpPr txBox="1">
            <a:spLocks noChangeArrowheads="1"/>
          </p:cNvSpPr>
          <p:nvPr/>
        </p:nvSpPr>
        <p:spPr bwMode="auto">
          <a:xfrm>
            <a:off x="1524000" y="2667000"/>
            <a:ext cx="6248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50000"/>
              </a:spcBef>
              <a:buFontTx/>
              <a:buNone/>
            </a:pPr>
            <a:endParaRPr lang="de-DE" altLang="de-DE" sz="2400"/>
          </a:p>
        </p:txBody>
      </p:sp>
      <p:sp>
        <p:nvSpPr>
          <p:cNvPr id="13317" name="Text Box 5"/>
          <p:cNvSpPr txBox="1">
            <a:spLocks noChangeArrowheads="1"/>
          </p:cNvSpPr>
          <p:nvPr/>
        </p:nvSpPr>
        <p:spPr bwMode="auto">
          <a:xfrm>
            <a:off x="762000" y="1676400"/>
            <a:ext cx="7924800" cy="1984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spcBef>
                <a:spcPct val="20000"/>
              </a:spcBef>
              <a:buChar char="•"/>
              <a:defRPr sz="3200">
                <a:solidFill>
                  <a:schemeClr val="tx1"/>
                </a:solidFill>
                <a:latin typeface="Times New Roman" panose="02020603050405020304" pitchFamily="18" charset="0"/>
              </a:defRPr>
            </a:lvl1pPr>
            <a:lvl2pPr marL="914400" indent="-457200">
              <a:spcBef>
                <a:spcPct val="20000"/>
              </a:spcBef>
              <a:buChar char="–"/>
              <a:defRPr sz="2800">
                <a:solidFill>
                  <a:schemeClr val="tx1"/>
                </a:solidFill>
                <a:latin typeface="Times New Roman" panose="02020603050405020304" pitchFamily="18" charset="0"/>
              </a:defRPr>
            </a:lvl2pPr>
            <a:lvl3pPr marL="1371600" indent="-457200">
              <a:spcBef>
                <a:spcPct val="20000"/>
              </a:spcBef>
              <a:buChar char="•"/>
              <a:defRPr sz="2400">
                <a:solidFill>
                  <a:schemeClr val="tx1"/>
                </a:solidFill>
                <a:latin typeface="Times New Roman" panose="02020603050405020304" pitchFamily="18" charset="0"/>
              </a:defRPr>
            </a:lvl3pPr>
            <a:lvl4pPr marL="1828800" indent="-457200">
              <a:spcBef>
                <a:spcPct val="20000"/>
              </a:spcBef>
              <a:buChar char="–"/>
              <a:defRPr sz="2000">
                <a:solidFill>
                  <a:schemeClr val="tx1"/>
                </a:solidFill>
                <a:latin typeface="Times New Roman" panose="02020603050405020304" pitchFamily="18" charset="0"/>
              </a:defRPr>
            </a:lvl4pPr>
            <a:lvl5pPr marL="2286000" indent="-457200">
              <a:spcBef>
                <a:spcPct val="20000"/>
              </a:spcBef>
              <a:buChar char="»"/>
              <a:defRPr sz="2000">
                <a:solidFill>
                  <a:schemeClr val="tx1"/>
                </a:solidFill>
                <a:latin typeface="Times New Roman" panose="02020603050405020304" pitchFamily="18" charset="0"/>
              </a:defRPr>
            </a:lvl5pPr>
            <a:lvl6pPr marL="2743200" indent="-4572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3200400" indent="-4572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657600" indent="-4572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4114800" indent="-4572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endParaRPr lang="de-DE" altLang="de-DE" sz="3100" b="1">
              <a:solidFill>
                <a:srgbClr val="339966"/>
              </a:solidFill>
              <a:latin typeface="Times" panose="02020603050405020304" pitchFamily="18" charset="0"/>
              <a:cs typeface="Times New Roman" panose="02020603050405020304" pitchFamily="18" charset="0"/>
            </a:endParaRPr>
          </a:p>
          <a:p>
            <a:pPr>
              <a:spcBef>
                <a:spcPct val="0"/>
              </a:spcBef>
              <a:buFontTx/>
              <a:buNone/>
            </a:pPr>
            <a:endParaRPr lang="de-DE" altLang="de-DE" sz="3100" b="1">
              <a:solidFill>
                <a:srgbClr val="339966"/>
              </a:solidFill>
              <a:latin typeface="Times" panose="02020603050405020304" pitchFamily="18" charset="0"/>
              <a:cs typeface="Times New Roman" panose="02020603050405020304" pitchFamily="18" charset="0"/>
            </a:endParaRPr>
          </a:p>
          <a:p>
            <a:pPr>
              <a:spcBef>
                <a:spcPct val="0"/>
              </a:spcBef>
              <a:buFontTx/>
              <a:buNone/>
            </a:pPr>
            <a:endParaRPr lang="de-DE" altLang="de-DE" sz="3100" b="1">
              <a:solidFill>
                <a:srgbClr val="339966"/>
              </a:solidFill>
              <a:latin typeface="Times" panose="02020603050405020304" pitchFamily="18" charset="0"/>
              <a:cs typeface="Times New Roman" panose="02020603050405020304" pitchFamily="18" charset="0"/>
            </a:endParaRPr>
          </a:p>
          <a:p>
            <a:pPr>
              <a:spcBef>
                <a:spcPct val="0"/>
              </a:spcBef>
              <a:buFontTx/>
              <a:buNone/>
            </a:pPr>
            <a:r>
              <a:rPr lang="de-DE" altLang="de-DE" sz="3100" b="1">
                <a:solidFill>
                  <a:srgbClr val="339966"/>
                </a:solidFill>
                <a:latin typeface="Times" panose="02020603050405020304" pitchFamily="18" charset="0"/>
                <a:cs typeface="Times New Roman" panose="02020603050405020304" pitchFamily="18" charset="0"/>
              </a:rPr>
              <a:t> </a:t>
            </a:r>
          </a:p>
        </p:txBody>
      </p:sp>
      <p:sp>
        <p:nvSpPr>
          <p:cNvPr id="13318" name="Text Box 6"/>
          <p:cNvSpPr txBox="1">
            <a:spLocks noChangeArrowheads="1"/>
          </p:cNvSpPr>
          <p:nvPr/>
        </p:nvSpPr>
        <p:spPr bwMode="auto">
          <a:xfrm>
            <a:off x="533400" y="1524000"/>
            <a:ext cx="8077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endParaRPr lang="de-DE" altLang="de-DE" sz="2400"/>
          </a:p>
        </p:txBody>
      </p:sp>
      <p:sp>
        <p:nvSpPr>
          <p:cNvPr id="13319" name="Rectangle 7"/>
          <p:cNvSpPr>
            <a:spLocks noChangeArrowheads="1"/>
          </p:cNvSpPr>
          <p:nvPr/>
        </p:nvSpPr>
        <p:spPr bwMode="auto">
          <a:xfrm>
            <a:off x="457200" y="914400"/>
            <a:ext cx="60198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r>
              <a:rPr lang="de-DE" altLang="de-DE" dirty="0">
                <a:latin typeface="Calibri" panose="020F0502020204030204" pitchFamily="34" charset="0"/>
                <a:cs typeface="Times New Roman" panose="02020603050405020304" pitchFamily="18" charset="0"/>
                <a:sym typeface="Wingdings" panose="05000000000000000000" pitchFamily="2" charset="2"/>
              </a:rPr>
              <a:t>Was kann u.a. bei der Verarbeitung eines Verlustes helfen?</a:t>
            </a:r>
          </a:p>
        </p:txBody>
      </p:sp>
      <p:sp>
        <p:nvSpPr>
          <p:cNvPr id="13320" name="Text Box 8"/>
          <p:cNvSpPr txBox="1">
            <a:spLocks noChangeArrowheads="1"/>
          </p:cNvSpPr>
          <p:nvPr/>
        </p:nvSpPr>
        <p:spPr bwMode="auto">
          <a:xfrm>
            <a:off x="1752600" y="3048000"/>
            <a:ext cx="60960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50000"/>
              </a:spcBef>
              <a:buFontTx/>
              <a:buNone/>
            </a:pPr>
            <a:r>
              <a:rPr lang="de-DE" altLang="de-DE">
                <a:latin typeface="Calibir"/>
              </a:rPr>
              <a:t>…die Gefühle (mit-)teilen</a:t>
            </a:r>
          </a:p>
        </p:txBody>
      </p:sp>
    </p:spTree>
  </p:cSld>
  <p:clrMapOvr>
    <a:masterClrMapping/>
  </p:clrMapOvr>
  <p:transition spd="slow">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hteck 4"/>
          <p:cNvSpPr/>
          <p:nvPr/>
        </p:nvSpPr>
        <p:spPr>
          <a:xfrm>
            <a:off x="107504" y="116632"/>
            <a:ext cx="8928992" cy="6624736"/>
          </a:xfrm>
          <a:prstGeom prst="rect">
            <a:avLst/>
          </a:prstGeom>
          <a:solidFill>
            <a:schemeClr val="bg1"/>
          </a:solidFill>
          <a:ln w="57150" cmpd="thickThi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9159" name="Rectangle 7"/>
          <p:cNvSpPr>
            <a:spLocks noChangeArrowheads="1"/>
          </p:cNvSpPr>
          <p:nvPr/>
        </p:nvSpPr>
        <p:spPr bwMode="auto">
          <a:xfrm>
            <a:off x="381000" y="1295400"/>
            <a:ext cx="8534400" cy="434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r>
              <a:rPr lang="de-DE" altLang="de-DE" sz="3600" dirty="0">
                <a:latin typeface="Calibri" panose="020F0502020204030204" pitchFamily="34" charset="0"/>
                <a:cs typeface="Times New Roman" panose="02020603050405020304" pitchFamily="18" charset="0"/>
                <a:sym typeface="Wingdings" panose="05000000000000000000" pitchFamily="2" charset="2"/>
              </a:rPr>
              <a:t>…und Rituale</a:t>
            </a:r>
          </a:p>
          <a:p>
            <a:pPr eaLnBrk="1" hangingPunct="1">
              <a:spcBef>
                <a:spcPct val="0"/>
              </a:spcBef>
              <a:buFontTx/>
              <a:buNone/>
            </a:pPr>
            <a:endParaRPr lang="de-DE" altLang="de-DE" sz="4800" dirty="0">
              <a:latin typeface="Calibri" panose="020F0502020204030204" pitchFamily="34" charset="0"/>
              <a:cs typeface="Times New Roman" panose="02020603050405020304" pitchFamily="18" charset="0"/>
              <a:sym typeface="Wingdings" panose="05000000000000000000" pitchFamily="2" charset="2"/>
            </a:endParaRPr>
          </a:p>
          <a:p>
            <a:pPr eaLnBrk="1" hangingPunct="1">
              <a:spcBef>
                <a:spcPct val="0"/>
              </a:spcBef>
              <a:buFontTx/>
              <a:buNone/>
            </a:pPr>
            <a:r>
              <a:rPr lang="de-DE" altLang="de-DE" sz="2400" b="1" i="1" dirty="0">
                <a:latin typeface="Calibri" panose="020F0502020204030204" pitchFamily="34" charset="0"/>
                <a:cs typeface="Times New Roman" panose="02020603050405020304" pitchFamily="18" charset="0"/>
                <a:sym typeface="Wingdings" panose="05000000000000000000" pitchFamily="2" charset="2"/>
              </a:rPr>
              <a:t>Sie ermöglichen, den Abschied auf verschiedenen Sinnesebenen erlebbar und </a:t>
            </a:r>
            <a:r>
              <a:rPr lang="de-DE" altLang="de-DE" sz="2400" b="1" i="1" dirty="0" err="1">
                <a:latin typeface="Calibri" panose="020F0502020204030204" pitchFamily="34" charset="0"/>
                <a:cs typeface="Times New Roman" panose="02020603050405020304" pitchFamily="18" charset="0"/>
                <a:sym typeface="Wingdings" panose="05000000000000000000" pitchFamily="2" charset="2"/>
              </a:rPr>
              <a:t>verarbeitbar</a:t>
            </a:r>
            <a:r>
              <a:rPr lang="de-DE" altLang="de-DE" sz="2400" b="1" i="1" dirty="0">
                <a:latin typeface="Calibri" panose="020F0502020204030204" pitchFamily="34" charset="0"/>
                <a:cs typeface="Times New Roman" panose="02020603050405020304" pitchFamily="18" charset="0"/>
                <a:sym typeface="Wingdings" panose="05000000000000000000" pitchFamily="2" charset="2"/>
              </a:rPr>
              <a:t> zu machen</a:t>
            </a:r>
            <a:r>
              <a:rPr lang="de-DE" altLang="de-DE" sz="2400" dirty="0">
                <a:latin typeface="Calibri" panose="020F0502020204030204" pitchFamily="34" charset="0"/>
                <a:cs typeface="Times New Roman" panose="02020603050405020304" pitchFamily="18" charset="0"/>
                <a:sym typeface="Wingdings" panose="05000000000000000000" pitchFamily="2" charset="2"/>
              </a:rPr>
              <a:t>. </a:t>
            </a:r>
            <a:br>
              <a:rPr lang="de-DE" altLang="de-DE" sz="2400" dirty="0">
                <a:latin typeface="Calibri" panose="020F0502020204030204" pitchFamily="34" charset="0"/>
                <a:cs typeface="Times New Roman" panose="02020603050405020304" pitchFamily="18" charset="0"/>
                <a:sym typeface="Wingdings" panose="05000000000000000000" pitchFamily="2" charset="2"/>
              </a:rPr>
            </a:br>
            <a:br>
              <a:rPr lang="de-DE" altLang="de-DE" sz="2400" dirty="0">
                <a:latin typeface="Calibri" panose="020F0502020204030204" pitchFamily="34" charset="0"/>
                <a:cs typeface="Times New Roman" panose="02020603050405020304" pitchFamily="18" charset="0"/>
                <a:sym typeface="Wingdings" panose="05000000000000000000" pitchFamily="2" charset="2"/>
              </a:rPr>
            </a:br>
            <a:r>
              <a:rPr lang="de-DE" altLang="de-DE" sz="2400" dirty="0">
                <a:latin typeface="Calibri" panose="020F0502020204030204" pitchFamily="34" charset="0"/>
                <a:cs typeface="Times New Roman" panose="02020603050405020304" pitchFamily="18" charset="0"/>
                <a:sym typeface="Wingdings" panose="05000000000000000000" pitchFamily="2" charset="2"/>
              </a:rPr>
              <a:t>Die Kraft von Ritualen besteht darin, das Bestehende zu stabilisieren als auch Bestehendes zu verändern. Sie wirken auf einer tieferen nicht rationalen Ebene und können einen Zugang zu inneren Bildern und deren Veränderung, d.h. neue Bilder unserer Wirklichkeit schaffen. </a:t>
            </a:r>
          </a:p>
        </p:txBody>
      </p:sp>
    </p:spTree>
  </p:cSld>
  <p:clrMapOvr>
    <a:masterClrMapping/>
  </p:clrMapOvr>
  <p:transition spd="slow">
    <p:fade/>
  </p:transition>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 name="Grafik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6387" name="Rectangle 4"/>
          <p:cNvSpPr>
            <a:spLocks noGrp="1" noChangeArrowheads="1"/>
          </p:cNvSpPr>
          <p:nvPr>
            <p:ph type="ctrTitle"/>
          </p:nvPr>
        </p:nvSpPr>
        <p:spPr>
          <a:xfrm>
            <a:off x="2771800" y="1143000"/>
            <a:ext cx="5334000" cy="685800"/>
          </a:xfrm>
        </p:spPr>
        <p:txBody>
          <a:bodyPr/>
          <a:lstStyle/>
          <a:p>
            <a:pPr algn="l" eaLnBrk="1" hangingPunct="1"/>
            <a:r>
              <a:rPr lang="de-DE" altLang="de-DE" sz="2800" b="1" dirty="0">
                <a:solidFill>
                  <a:schemeClr val="bg1"/>
                </a:solidFill>
                <a:latin typeface="Calibri" panose="020F0502020204030204" pitchFamily="34" charset="0"/>
              </a:rPr>
              <a:t>Trauer: Was machen wir damit?</a:t>
            </a:r>
          </a:p>
        </p:txBody>
      </p:sp>
      <p:sp>
        <p:nvSpPr>
          <p:cNvPr id="16388" name="Text Box 7"/>
          <p:cNvSpPr txBox="1">
            <a:spLocks noChangeArrowheads="1"/>
          </p:cNvSpPr>
          <p:nvPr/>
        </p:nvSpPr>
        <p:spPr bwMode="auto">
          <a:xfrm>
            <a:off x="762000" y="1676400"/>
            <a:ext cx="7924800" cy="1984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spcBef>
                <a:spcPct val="20000"/>
              </a:spcBef>
              <a:buChar char="•"/>
              <a:defRPr sz="3200">
                <a:solidFill>
                  <a:schemeClr val="tx1"/>
                </a:solidFill>
                <a:latin typeface="Times New Roman" panose="02020603050405020304" pitchFamily="18" charset="0"/>
              </a:defRPr>
            </a:lvl1pPr>
            <a:lvl2pPr marL="914400" indent="-457200">
              <a:spcBef>
                <a:spcPct val="20000"/>
              </a:spcBef>
              <a:buChar char="–"/>
              <a:defRPr sz="2800">
                <a:solidFill>
                  <a:schemeClr val="tx1"/>
                </a:solidFill>
                <a:latin typeface="Times New Roman" panose="02020603050405020304" pitchFamily="18" charset="0"/>
              </a:defRPr>
            </a:lvl2pPr>
            <a:lvl3pPr marL="1371600" indent="-457200">
              <a:spcBef>
                <a:spcPct val="20000"/>
              </a:spcBef>
              <a:buChar char="•"/>
              <a:defRPr sz="2400">
                <a:solidFill>
                  <a:schemeClr val="tx1"/>
                </a:solidFill>
                <a:latin typeface="Times New Roman" panose="02020603050405020304" pitchFamily="18" charset="0"/>
              </a:defRPr>
            </a:lvl3pPr>
            <a:lvl4pPr marL="1828800" indent="-457200">
              <a:spcBef>
                <a:spcPct val="20000"/>
              </a:spcBef>
              <a:buChar char="–"/>
              <a:defRPr sz="2000">
                <a:solidFill>
                  <a:schemeClr val="tx1"/>
                </a:solidFill>
                <a:latin typeface="Times New Roman" panose="02020603050405020304" pitchFamily="18" charset="0"/>
              </a:defRPr>
            </a:lvl4pPr>
            <a:lvl5pPr marL="2286000" indent="-457200">
              <a:spcBef>
                <a:spcPct val="20000"/>
              </a:spcBef>
              <a:buChar char="»"/>
              <a:defRPr sz="2000">
                <a:solidFill>
                  <a:schemeClr val="tx1"/>
                </a:solidFill>
                <a:latin typeface="Times New Roman" panose="02020603050405020304" pitchFamily="18" charset="0"/>
              </a:defRPr>
            </a:lvl5pPr>
            <a:lvl6pPr marL="2743200" indent="-4572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3200400" indent="-4572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657600" indent="-4572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4114800" indent="-4572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endParaRPr lang="de-DE" altLang="de-DE" sz="3100" b="1">
              <a:solidFill>
                <a:srgbClr val="339966"/>
              </a:solidFill>
              <a:latin typeface="Times" panose="02020603050405020304" pitchFamily="18" charset="0"/>
              <a:cs typeface="Times New Roman" panose="02020603050405020304" pitchFamily="18" charset="0"/>
            </a:endParaRPr>
          </a:p>
          <a:p>
            <a:pPr>
              <a:spcBef>
                <a:spcPct val="0"/>
              </a:spcBef>
              <a:buFontTx/>
              <a:buNone/>
            </a:pPr>
            <a:endParaRPr lang="de-DE" altLang="de-DE" sz="3100" b="1">
              <a:solidFill>
                <a:srgbClr val="339966"/>
              </a:solidFill>
              <a:latin typeface="Times" panose="02020603050405020304" pitchFamily="18" charset="0"/>
              <a:cs typeface="Times New Roman" panose="02020603050405020304" pitchFamily="18" charset="0"/>
            </a:endParaRPr>
          </a:p>
          <a:p>
            <a:pPr>
              <a:spcBef>
                <a:spcPct val="0"/>
              </a:spcBef>
              <a:buFontTx/>
              <a:buNone/>
            </a:pPr>
            <a:endParaRPr lang="de-DE" altLang="de-DE" sz="3100" b="1">
              <a:solidFill>
                <a:srgbClr val="339966"/>
              </a:solidFill>
              <a:latin typeface="Times" panose="02020603050405020304" pitchFamily="18" charset="0"/>
              <a:cs typeface="Times New Roman" panose="02020603050405020304" pitchFamily="18" charset="0"/>
            </a:endParaRPr>
          </a:p>
          <a:p>
            <a:pPr>
              <a:spcBef>
                <a:spcPct val="0"/>
              </a:spcBef>
              <a:buFontTx/>
              <a:buNone/>
            </a:pPr>
            <a:r>
              <a:rPr lang="de-DE" altLang="de-DE" sz="3100" b="1">
                <a:solidFill>
                  <a:srgbClr val="339966"/>
                </a:solidFill>
                <a:latin typeface="Times" panose="02020603050405020304" pitchFamily="18" charset="0"/>
                <a:cs typeface="Times New Roman" panose="02020603050405020304" pitchFamily="18" charset="0"/>
              </a:rPr>
              <a:t> </a:t>
            </a:r>
          </a:p>
        </p:txBody>
      </p:sp>
      <p:sp>
        <p:nvSpPr>
          <p:cNvPr id="16389" name="Text Box 11"/>
          <p:cNvSpPr txBox="1">
            <a:spLocks noChangeArrowheads="1"/>
          </p:cNvSpPr>
          <p:nvPr/>
        </p:nvSpPr>
        <p:spPr bwMode="auto">
          <a:xfrm>
            <a:off x="1889125" y="2327275"/>
            <a:ext cx="54260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endParaRPr lang="de-DE" altLang="de-DE" sz="2400"/>
          </a:p>
        </p:txBody>
      </p:sp>
      <p:sp>
        <p:nvSpPr>
          <p:cNvPr id="22541" name="Text Box 13"/>
          <p:cNvSpPr>
            <a:spLocks noGrp="1" noChangeArrowheads="1"/>
          </p:cNvSpPr>
          <p:nvPr>
            <p:ph type="subTitle" idx="1"/>
          </p:nvPr>
        </p:nvSpPr>
        <p:spPr>
          <a:xfrm>
            <a:off x="1524000" y="2971800"/>
            <a:ext cx="7315200" cy="1905000"/>
          </a:xfrm>
          <a:noFill/>
        </p:spPr>
        <p:txBody>
          <a:bodyPr/>
          <a:lstStyle/>
          <a:p>
            <a:pPr algn="l" eaLnBrk="1" hangingPunct="1">
              <a:spcBef>
                <a:spcPct val="50000"/>
              </a:spcBef>
            </a:pPr>
            <a:r>
              <a:rPr lang="de-DE" altLang="de-DE" sz="3000" dirty="0">
                <a:solidFill>
                  <a:schemeClr val="bg1"/>
                </a:solidFill>
                <a:latin typeface="Calibir"/>
              </a:rPr>
              <a:t>Wir betrachten sie als eine normale Reaktion.</a:t>
            </a:r>
          </a:p>
          <a:p>
            <a:pPr algn="l" eaLnBrk="1" hangingPunct="1">
              <a:spcBef>
                <a:spcPct val="50000"/>
              </a:spcBef>
            </a:pPr>
            <a:r>
              <a:rPr lang="de-DE" altLang="de-DE" sz="3000" dirty="0">
                <a:solidFill>
                  <a:schemeClr val="bg1"/>
                </a:solidFill>
                <a:latin typeface="Calibir"/>
              </a:rPr>
              <a:t>Wir laufen nicht davor weg.</a:t>
            </a:r>
          </a:p>
          <a:p>
            <a:pPr algn="l" eaLnBrk="1" hangingPunct="1">
              <a:spcBef>
                <a:spcPct val="50000"/>
              </a:spcBef>
            </a:pPr>
            <a:r>
              <a:rPr lang="de-DE" altLang="de-DE" sz="3000" dirty="0">
                <a:solidFill>
                  <a:schemeClr val="bg1"/>
                </a:solidFill>
                <a:latin typeface="Calibir"/>
              </a:rPr>
              <a:t>Wir setzen uns damit auseinander.</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2541">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22541">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2254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41" grpId="0" build="p"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hteck 7"/>
          <p:cNvSpPr/>
          <p:nvPr/>
        </p:nvSpPr>
        <p:spPr>
          <a:xfrm>
            <a:off x="107504" y="116632"/>
            <a:ext cx="8928992" cy="6624736"/>
          </a:xfrm>
          <a:prstGeom prst="rect">
            <a:avLst/>
          </a:prstGeom>
          <a:solidFill>
            <a:schemeClr val="bg1"/>
          </a:solidFill>
          <a:ln w="57150" cmpd="thickThi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100" name="Text Box 6"/>
          <p:cNvSpPr txBox="1">
            <a:spLocks noChangeArrowheads="1"/>
          </p:cNvSpPr>
          <p:nvPr/>
        </p:nvSpPr>
        <p:spPr bwMode="auto">
          <a:xfrm>
            <a:off x="1524000" y="2667000"/>
            <a:ext cx="6248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50000"/>
              </a:spcBef>
              <a:buFontTx/>
              <a:buNone/>
            </a:pPr>
            <a:endParaRPr lang="de-DE" altLang="de-DE" sz="2400"/>
          </a:p>
        </p:txBody>
      </p:sp>
      <p:sp>
        <p:nvSpPr>
          <p:cNvPr id="4101" name="Text Box 7"/>
          <p:cNvSpPr txBox="1">
            <a:spLocks noChangeArrowheads="1"/>
          </p:cNvSpPr>
          <p:nvPr/>
        </p:nvSpPr>
        <p:spPr bwMode="auto">
          <a:xfrm>
            <a:off x="762000" y="1676400"/>
            <a:ext cx="7924800" cy="1169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50000"/>
              </a:spcBef>
              <a:buFontTx/>
              <a:buNone/>
            </a:pPr>
            <a:r>
              <a:rPr lang="de-DE" altLang="de-DE" sz="3500">
                <a:latin typeface="Calibri" panose="020F0502020204030204" pitchFamily="34" charset="0"/>
                <a:cs typeface="Times New Roman" panose="02020603050405020304" pitchFamily="18" charset="0"/>
                <a:sym typeface="Wingdings" panose="05000000000000000000" pitchFamily="2" charset="2"/>
              </a:rPr>
              <a:t>Es gibt verschiedene Modelle, die Trauer und den Umgang damit  erklären.</a:t>
            </a:r>
            <a:endParaRPr lang="de-DE" altLang="de-DE" sz="3500" b="1">
              <a:solidFill>
                <a:srgbClr val="339966"/>
              </a:solidFill>
              <a:latin typeface="Calibri" panose="020F0502020204030204" pitchFamily="34" charset="0"/>
            </a:endParaRPr>
          </a:p>
        </p:txBody>
      </p:sp>
      <p:sp>
        <p:nvSpPr>
          <p:cNvPr id="4102" name="Text Box 8"/>
          <p:cNvSpPr txBox="1">
            <a:spLocks noChangeArrowheads="1"/>
          </p:cNvSpPr>
          <p:nvPr/>
        </p:nvSpPr>
        <p:spPr bwMode="auto">
          <a:xfrm>
            <a:off x="457200" y="5943600"/>
            <a:ext cx="8305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endParaRPr lang="de-DE" altLang="de-DE" sz="2400"/>
          </a:p>
        </p:txBody>
      </p:sp>
    </p:spTree>
  </p:cSld>
  <p:clrMapOvr>
    <a:masterClrMapping/>
  </p:clrMapOvr>
  <p:transition spd="slow">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hteck 4"/>
          <p:cNvSpPr/>
          <p:nvPr/>
        </p:nvSpPr>
        <p:spPr>
          <a:xfrm>
            <a:off x="107504" y="116632"/>
            <a:ext cx="8928992" cy="6624736"/>
          </a:xfrm>
          <a:prstGeom prst="rect">
            <a:avLst/>
          </a:prstGeom>
          <a:solidFill>
            <a:schemeClr val="bg1"/>
          </a:solidFill>
          <a:ln w="57150" cmpd="thickThi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124" name="Text Box 6"/>
          <p:cNvSpPr txBox="1">
            <a:spLocks noChangeArrowheads="1"/>
          </p:cNvSpPr>
          <p:nvPr/>
        </p:nvSpPr>
        <p:spPr bwMode="auto">
          <a:xfrm>
            <a:off x="1524000" y="2667000"/>
            <a:ext cx="6248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50000"/>
              </a:spcBef>
              <a:buFontTx/>
              <a:buNone/>
            </a:pPr>
            <a:endParaRPr lang="de-DE" altLang="de-DE" sz="2400"/>
          </a:p>
        </p:txBody>
      </p:sp>
      <p:sp>
        <p:nvSpPr>
          <p:cNvPr id="5125" name="Text Box 7"/>
          <p:cNvSpPr txBox="1">
            <a:spLocks noChangeArrowheads="1"/>
          </p:cNvSpPr>
          <p:nvPr/>
        </p:nvSpPr>
        <p:spPr bwMode="auto">
          <a:xfrm>
            <a:off x="762000" y="1676400"/>
            <a:ext cx="7924800" cy="3860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50000"/>
              </a:spcBef>
              <a:buFontTx/>
              <a:buNone/>
            </a:pPr>
            <a:r>
              <a:rPr lang="de-DE" altLang="de-DE" sz="3100" b="1" dirty="0">
                <a:latin typeface="Calibri" panose="020F0502020204030204" pitchFamily="34" charset="0"/>
                <a:sym typeface="Wingdings 3" panose="05040102010807070707" pitchFamily="18" charset="2"/>
              </a:rPr>
              <a:t>z.B. das p</a:t>
            </a:r>
            <a:r>
              <a:rPr lang="de-DE" altLang="de-DE" sz="3100" b="1" dirty="0">
                <a:latin typeface="Calibri" panose="020F0502020204030204" pitchFamily="34" charset="0"/>
              </a:rPr>
              <a:t>sychoanalytische Modell </a:t>
            </a:r>
            <a:r>
              <a:rPr lang="de-DE" altLang="de-DE" sz="2400" dirty="0">
                <a:latin typeface="Calibri" panose="020F0502020204030204" pitchFamily="34" charset="0"/>
              </a:rPr>
              <a:t>(S. Freud)</a:t>
            </a:r>
          </a:p>
          <a:p>
            <a:pPr eaLnBrk="1" hangingPunct="1">
              <a:spcBef>
                <a:spcPct val="50000"/>
              </a:spcBef>
              <a:buFontTx/>
              <a:buNone/>
            </a:pPr>
            <a:endParaRPr lang="de-DE" altLang="de-DE" sz="3100" b="1" dirty="0">
              <a:latin typeface="Calibri" panose="020F0502020204030204" pitchFamily="34" charset="0"/>
            </a:endParaRPr>
          </a:p>
          <a:p>
            <a:pPr eaLnBrk="1" hangingPunct="1">
              <a:spcBef>
                <a:spcPct val="50000"/>
              </a:spcBef>
              <a:buFontTx/>
              <a:buNone/>
            </a:pPr>
            <a:r>
              <a:rPr lang="de-DE" altLang="de-DE" sz="2600" b="1" dirty="0">
                <a:latin typeface="Calibri" panose="020F0502020204030204" pitchFamily="34" charset="0"/>
                <a:cs typeface="Times New Roman" panose="02020603050405020304" pitchFamily="18" charset="0"/>
              </a:rPr>
              <a:t>Trauer ist ein aktiv zu gestaltender Prozess,</a:t>
            </a:r>
          </a:p>
          <a:p>
            <a:pPr eaLnBrk="1" hangingPunct="1">
              <a:spcBef>
                <a:spcPct val="50000"/>
              </a:spcBef>
              <a:buFontTx/>
              <a:buNone/>
            </a:pPr>
            <a:r>
              <a:rPr lang="de-DE" altLang="de-DE" sz="2600" b="1" dirty="0">
                <a:latin typeface="Calibri" panose="020F0502020204030204" pitchFamily="34" charset="0"/>
                <a:cs typeface="Times New Roman" panose="02020603050405020304" pitchFamily="18" charset="0"/>
              </a:rPr>
              <a:t>der die Lösung verschiedener Aufgaben beinhaltet.</a:t>
            </a:r>
          </a:p>
          <a:p>
            <a:pPr eaLnBrk="1" hangingPunct="1">
              <a:spcBef>
                <a:spcPct val="50000"/>
              </a:spcBef>
              <a:buFontTx/>
              <a:buNone/>
            </a:pPr>
            <a:endParaRPr lang="de-DE" altLang="de-DE" sz="2600" b="1" dirty="0">
              <a:solidFill>
                <a:srgbClr val="339966"/>
              </a:solidFill>
            </a:endParaRPr>
          </a:p>
          <a:p>
            <a:pPr eaLnBrk="1" hangingPunct="1">
              <a:spcBef>
                <a:spcPct val="50000"/>
              </a:spcBef>
              <a:buFontTx/>
              <a:buNone/>
            </a:pPr>
            <a:endParaRPr lang="de-DE" altLang="de-DE" sz="3500" b="1" dirty="0">
              <a:solidFill>
                <a:srgbClr val="339966"/>
              </a:solidFill>
            </a:endParaRPr>
          </a:p>
        </p:txBody>
      </p:sp>
    </p:spTree>
  </p:cSld>
  <p:clrMapOvr>
    <a:masterClrMapping/>
  </p:clrMapOvr>
  <p:transition spd="slow">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hteck 6"/>
          <p:cNvSpPr/>
          <p:nvPr/>
        </p:nvSpPr>
        <p:spPr>
          <a:xfrm>
            <a:off x="107504" y="116632"/>
            <a:ext cx="8928992" cy="6624736"/>
          </a:xfrm>
          <a:prstGeom prst="rect">
            <a:avLst/>
          </a:prstGeom>
          <a:solidFill>
            <a:schemeClr val="bg1"/>
          </a:solidFill>
          <a:ln w="57150" cmpd="thickThi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148" name="Text Box 6"/>
          <p:cNvSpPr txBox="1">
            <a:spLocks noChangeArrowheads="1"/>
          </p:cNvSpPr>
          <p:nvPr/>
        </p:nvSpPr>
        <p:spPr bwMode="auto">
          <a:xfrm>
            <a:off x="1524000" y="2667000"/>
            <a:ext cx="6248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50000"/>
              </a:spcBef>
              <a:buFontTx/>
              <a:buNone/>
            </a:pPr>
            <a:endParaRPr lang="de-DE" altLang="de-DE" sz="2400"/>
          </a:p>
        </p:txBody>
      </p:sp>
      <p:sp>
        <p:nvSpPr>
          <p:cNvPr id="6149" name="Text Box 7"/>
          <p:cNvSpPr txBox="1">
            <a:spLocks noChangeArrowheads="1"/>
          </p:cNvSpPr>
          <p:nvPr/>
        </p:nvSpPr>
        <p:spPr bwMode="auto">
          <a:xfrm>
            <a:off x="762000" y="1676400"/>
            <a:ext cx="7924800" cy="3631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r>
              <a:rPr lang="de-DE" altLang="de-DE" sz="3100" b="1" dirty="0">
                <a:latin typeface="Calibri" panose="020F0502020204030204" pitchFamily="34" charset="0"/>
                <a:sym typeface="Wingdings 3" panose="05040102010807070707" pitchFamily="18" charset="2"/>
              </a:rPr>
              <a:t>z.B. das</a:t>
            </a:r>
            <a:r>
              <a:rPr lang="de-DE" altLang="de-DE" sz="3100" b="1" dirty="0">
                <a:latin typeface="Calibri" panose="020F0502020204030204" pitchFamily="34" charset="0"/>
              </a:rPr>
              <a:t> Stressbewältigungsmodell </a:t>
            </a:r>
            <a:r>
              <a:rPr lang="de-DE" altLang="de-DE" sz="2400" dirty="0">
                <a:latin typeface="Calibri" panose="020F0502020204030204" pitchFamily="34" charset="0"/>
              </a:rPr>
              <a:t>(</a:t>
            </a:r>
            <a:r>
              <a:rPr lang="de-DE" altLang="de-DE" sz="2400" dirty="0" err="1">
                <a:latin typeface="Calibri" panose="020F0502020204030204" pitchFamily="34" charset="0"/>
              </a:rPr>
              <a:t>J.W.Worden</a:t>
            </a:r>
            <a:r>
              <a:rPr lang="de-DE" altLang="de-DE" sz="2400" dirty="0">
                <a:latin typeface="Calibri" panose="020F0502020204030204" pitchFamily="34" charset="0"/>
              </a:rPr>
              <a:t>)</a:t>
            </a:r>
          </a:p>
          <a:p>
            <a:pPr>
              <a:spcBef>
                <a:spcPct val="0"/>
              </a:spcBef>
              <a:buFontTx/>
              <a:buNone/>
            </a:pPr>
            <a:endParaRPr lang="de-DE" altLang="de-DE" sz="3100" b="1" dirty="0">
              <a:latin typeface="Calibri" panose="020F0502020204030204" pitchFamily="34" charset="0"/>
            </a:endParaRPr>
          </a:p>
          <a:p>
            <a:pPr eaLnBrk="1" hangingPunct="1">
              <a:spcBef>
                <a:spcPct val="50000"/>
              </a:spcBef>
              <a:buFontTx/>
              <a:buNone/>
            </a:pPr>
            <a:r>
              <a:rPr lang="de-DE" altLang="de-DE" sz="2200" dirty="0">
                <a:latin typeface="Calibri" panose="020F0502020204030204" pitchFamily="34" charset="0"/>
                <a:cs typeface="Times New Roman" panose="02020603050405020304" pitchFamily="18" charset="0"/>
                <a:sym typeface="Wingdings" panose="05000000000000000000" pitchFamily="2" charset="2"/>
              </a:rPr>
              <a:t></a:t>
            </a:r>
            <a:r>
              <a:rPr lang="de-DE" altLang="de-DE" sz="2400" b="1" dirty="0">
                <a:latin typeface="Calibri" panose="020F0502020204030204" pitchFamily="34" charset="0"/>
                <a:cs typeface="Times New Roman" panose="02020603050405020304" pitchFamily="18" charset="0"/>
              </a:rPr>
              <a:t>  Verlust als Realität akzeptieren</a:t>
            </a:r>
          </a:p>
          <a:p>
            <a:pPr eaLnBrk="1" hangingPunct="1">
              <a:spcBef>
                <a:spcPct val="50000"/>
              </a:spcBef>
              <a:buFontTx/>
              <a:buNone/>
            </a:pPr>
            <a:r>
              <a:rPr lang="de-DE" altLang="de-DE" sz="2200" dirty="0">
                <a:latin typeface="Calibri" panose="020F0502020204030204" pitchFamily="34" charset="0"/>
                <a:cs typeface="Times New Roman" panose="02020603050405020304" pitchFamily="18" charset="0"/>
                <a:sym typeface="Wingdings" panose="05000000000000000000" pitchFamily="2" charset="2"/>
              </a:rPr>
              <a:t></a:t>
            </a:r>
            <a:r>
              <a:rPr lang="de-DE" altLang="de-DE" sz="2400" b="1" dirty="0">
                <a:latin typeface="Calibri" panose="020F0502020204030204" pitchFamily="34" charset="0"/>
                <a:cs typeface="Times New Roman" panose="02020603050405020304" pitchFamily="18" charset="0"/>
              </a:rPr>
              <a:t> Trauerschmerz erfahren</a:t>
            </a:r>
          </a:p>
          <a:p>
            <a:pPr eaLnBrk="1" hangingPunct="1">
              <a:spcBef>
                <a:spcPct val="50000"/>
              </a:spcBef>
              <a:buFontTx/>
              <a:buNone/>
            </a:pPr>
            <a:r>
              <a:rPr lang="de-DE" altLang="de-DE" sz="2200" dirty="0">
                <a:latin typeface="Calibri" panose="020F0502020204030204" pitchFamily="34" charset="0"/>
                <a:cs typeface="Times New Roman" panose="02020603050405020304" pitchFamily="18" charset="0"/>
                <a:sym typeface="Wingdings" panose="05000000000000000000" pitchFamily="2" charset="2"/>
              </a:rPr>
              <a:t></a:t>
            </a:r>
            <a:r>
              <a:rPr lang="de-DE" altLang="de-DE" sz="2400" b="1" dirty="0">
                <a:latin typeface="Calibri" panose="020F0502020204030204" pitchFamily="34" charset="0"/>
                <a:cs typeface="Times New Roman" panose="02020603050405020304" pitchFamily="18" charset="0"/>
              </a:rPr>
              <a:t> Anpassung an eine veränderte Umwelt</a:t>
            </a:r>
          </a:p>
          <a:p>
            <a:pPr eaLnBrk="1" hangingPunct="1">
              <a:spcBef>
                <a:spcPct val="50000"/>
              </a:spcBef>
              <a:buFontTx/>
              <a:buNone/>
            </a:pPr>
            <a:r>
              <a:rPr lang="de-DE" altLang="de-DE" sz="2200" dirty="0">
                <a:latin typeface="Calibri" panose="020F0502020204030204" pitchFamily="34" charset="0"/>
                <a:cs typeface="Times New Roman" panose="02020603050405020304" pitchFamily="18" charset="0"/>
                <a:sym typeface="Wingdings" panose="05000000000000000000" pitchFamily="2" charset="2"/>
              </a:rPr>
              <a:t></a:t>
            </a:r>
            <a:r>
              <a:rPr lang="de-DE" altLang="de-DE" sz="2400" b="1" dirty="0">
                <a:latin typeface="Calibri" panose="020F0502020204030204" pitchFamily="34" charset="0"/>
                <a:cs typeface="Times New Roman" panose="02020603050405020304" pitchFamily="18" charset="0"/>
              </a:rPr>
              <a:t> dem oder der Toten einen neuen Platz zuweisen und</a:t>
            </a:r>
            <a:br>
              <a:rPr lang="de-DE" altLang="de-DE" sz="2400" b="1" dirty="0">
                <a:latin typeface="Calibri" panose="020F0502020204030204" pitchFamily="34" charset="0"/>
                <a:cs typeface="Times New Roman" panose="02020603050405020304" pitchFamily="18" charset="0"/>
              </a:rPr>
            </a:br>
            <a:r>
              <a:rPr lang="de-DE" altLang="de-DE" sz="2400" b="1" dirty="0">
                <a:latin typeface="Calibri" panose="020F0502020204030204" pitchFamily="34" charset="0"/>
                <a:cs typeface="Times New Roman" panose="02020603050405020304" pitchFamily="18" charset="0"/>
              </a:rPr>
              <a:t>     weiterleben</a:t>
            </a:r>
          </a:p>
        </p:txBody>
      </p:sp>
    </p:spTree>
  </p:cSld>
  <p:clrMapOvr>
    <a:masterClrMapping/>
  </p:clrMapOvr>
  <p:transition spd="slow">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hteck 7"/>
          <p:cNvSpPr/>
          <p:nvPr/>
        </p:nvSpPr>
        <p:spPr>
          <a:xfrm>
            <a:off x="107504" y="116632"/>
            <a:ext cx="8928992" cy="6624736"/>
          </a:xfrm>
          <a:prstGeom prst="rect">
            <a:avLst/>
          </a:prstGeom>
          <a:solidFill>
            <a:schemeClr val="bg1"/>
          </a:solidFill>
          <a:ln w="57150" cmpd="thickThi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172" name="Text Box 6"/>
          <p:cNvSpPr txBox="1">
            <a:spLocks noChangeArrowheads="1"/>
          </p:cNvSpPr>
          <p:nvPr/>
        </p:nvSpPr>
        <p:spPr bwMode="auto">
          <a:xfrm>
            <a:off x="1524000" y="2667000"/>
            <a:ext cx="6248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50000"/>
              </a:spcBef>
              <a:buFontTx/>
              <a:buNone/>
            </a:pPr>
            <a:endParaRPr lang="de-DE" altLang="de-DE" sz="2400"/>
          </a:p>
        </p:txBody>
      </p:sp>
      <p:sp>
        <p:nvSpPr>
          <p:cNvPr id="15367" name="Text Box 7"/>
          <p:cNvSpPr txBox="1">
            <a:spLocks noChangeArrowheads="1"/>
          </p:cNvSpPr>
          <p:nvPr/>
        </p:nvSpPr>
        <p:spPr bwMode="auto">
          <a:xfrm>
            <a:off x="539552" y="381000"/>
            <a:ext cx="4108648" cy="23852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457200" indent="-457200">
              <a:spcBef>
                <a:spcPct val="20000"/>
              </a:spcBef>
              <a:buChar char="•"/>
              <a:defRPr sz="3200">
                <a:solidFill>
                  <a:schemeClr val="tx1"/>
                </a:solidFill>
                <a:latin typeface="Times New Roman" panose="02020603050405020304" pitchFamily="18" charset="0"/>
              </a:defRPr>
            </a:lvl1pPr>
            <a:lvl2pPr marL="914400" indent="-457200">
              <a:spcBef>
                <a:spcPct val="20000"/>
              </a:spcBef>
              <a:buChar char="–"/>
              <a:defRPr sz="2800">
                <a:solidFill>
                  <a:schemeClr val="tx1"/>
                </a:solidFill>
                <a:latin typeface="Times New Roman" panose="02020603050405020304" pitchFamily="18" charset="0"/>
              </a:defRPr>
            </a:lvl2pPr>
            <a:lvl3pPr marL="1371600" indent="-457200">
              <a:spcBef>
                <a:spcPct val="20000"/>
              </a:spcBef>
              <a:buChar char="•"/>
              <a:defRPr sz="2400">
                <a:solidFill>
                  <a:schemeClr val="tx1"/>
                </a:solidFill>
                <a:latin typeface="Times New Roman" panose="02020603050405020304" pitchFamily="18" charset="0"/>
              </a:defRPr>
            </a:lvl3pPr>
            <a:lvl4pPr marL="1828800" indent="-457200">
              <a:spcBef>
                <a:spcPct val="20000"/>
              </a:spcBef>
              <a:buChar char="–"/>
              <a:defRPr sz="2000">
                <a:solidFill>
                  <a:schemeClr val="tx1"/>
                </a:solidFill>
                <a:latin typeface="Times New Roman" panose="02020603050405020304" pitchFamily="18" charset="0"/>
              </a:defRPr>
            </a:lvl4pPr>
            <a:lvl5pPr marL="2286000" indent="-457200">
              <a:spcBef>
                <a:spcPct val="20000"/>
              </a:spcBef>
              <a:buChar char="»"/>
              <a:defRPr sz="2000">
                <a:solidFill>
                  <a:schemeClr val="tx1"/>
                </a:solidFill>
                <a:latin typeface="Times New Roman" panose="02020603050405020304" pitchFamily="18" charset="0"/>
              </a:defRPr>
            </a:lvl5pPr>
            <a:lvl6pPr marL="2743200" indent="-4572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3200400" indent="-4572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657600" indent="-4572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4114800" indent="-4572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indent="0">
              <a:spcBef>
                <a:spcPct val="0"/>
              </a:spcBef>
              <a:buNone/>
            </a:pPr>
            <a:r>
              <a:rPr lang="de-DE" altLang="de-DE" sz="2200" dirty="0">
                <a:latin typeface="Calibri" panose="020F0502020204030204" pitchFamily="34" charset="0"/>
                <a:cs typeface="Times New Roman" panose="02020603050405020304" pitchFamily="18" charset="0"/>
              </a:rPr>
              <a:t>z.B. Elisabeth Kübler-Ross</a:t>
            </a:r>
            <a:br>
              <a:rPr lang="de-DE" altLang="de-DE" sz="2400" b="1" dirty="0">
                <a:latin typeface="Calibri" panose="020F0502020204030204" pitchFamily="34" charset="0"/>
                <a:cs typeface="Times New Roman" panose="02020603050405020304" pitchFamily="18" charset="0"/>
              </a:rPr>
            </a:br>
            <a:r>
              <a:rPr lang="de-DE" altLang="de-DE" sz="2200" dirty="0">
                <a:latin typeface="Calibri" panose="020F0502020204030204" pitchFamily="34" charset="0"/>
                <a:cs typeface="Times New Roman" panose="02020603050405020304" pitchFamily="18" charset="0"/>
                <a:sym typeface="Wingdings" panose="05000000000000000000" pitchFamily="2" charset="2"/>
              </a:rPr>
              <a:t></a:t>
            </a:r>
            <a:r>
              <a:rPr lang="de-DE" altLang="de-DE" sz="3100" b="1" dirty="0">
                <a:latin typeface="Calibri" panose="020F0502020204030204" pitchFamily="34" charset="0"/>
                <a:cs typeface="Times New Roman" panose="02020603050405020304" pitchFamily="18" charset="0"/>
              </a:rPr>
              <a:t> </a:t>
            </a:r>
            <a:r>
              <a:rPr lang="de-DE" altLang="de-DE" sz="2400" b="1" dirty="0">
                <a:latin typeface="Calibri" panose="020F0502020204030204" pitchFamily="34" charset="0"/>
                <a:cs typeface="Times New Roman" panose="02020603050405020304" pitchFamily="18" charset="0"/>
              </a:rPr>
              <a:t>Nicht-wahrhaben-Wollen </a:t>
            </a:r>
            <a:br>
              <a:rPr lang="de-DE" altLang="de-DE" sz="2400" b="1" dirty="0">
                <a:latin typeface="Calibri" panose="020F0502020204030204" pitchFamily="34" charset="0"/>
                <a:cs typeface="Times New Roman" panose="02020603050405020304" pitchFamily="18" charset="0"/>
              </a:rPr>
            </a:br>
            <a:r>
              <a:rPr lang="de-DE" altLang="de-DE" sz="2200" dirty="0">
                <a:latin typeface="Calibri" panose="020F0502020204030204" pitchFamily="34" charset="0"/>
                <a:cs typeface="Times New Roman" panose="02020603050405020304" pitchFamily="18" charset="0"/>
                <a:sym typeface="Wingdings" panose="05000000000000000000" pitchFamily="2" charset="2"/>
              </a:rPr>
              <a:t></a:t>
            </a:r>
            <a:r>
              <a:rPr lang="de-DE" altLang="de-DE" sz="2400" b="1" dirty="0">
                <a:latin typeface="Calibri" panose="020F0502020204030204" pitchFamily="34" charset="0"/>
                <a:cs typeface="Times New Roman" panose="02020603050405020304" pitchFamily="18" charset="0"/>
              </a:rPr>
              <a:t> Aggression</a:t>
            </a:r>
            <a:br>
              <a:rPr lang="de-DE" altLang="de-DE" sz="2400" b="1" dirty="0">
                <a:latin typeface="Calibri" panose="020F0502020204030204" pitchFamily="34" charset="0"/>
                <a:cs typeface="Times New Roman" panose="02020603050405020304" pitchFamily="18" charset="0"/>
              </a:rPr>
            </a:br>
            <a:r>
              <a:rPr lang="de-DE" altLang="de-DE" sz="2200" dirty="0">
                <a:latin typeface="Calibri" panose="020F0502020204030204" pitchFamily="34" charset="0"/>
                <a:cs typeface="Times New Roman" panose="02020603050405020304" pitchFamily="18" charset="0"/>
                <a:sym typeface="Wingdings" panose="05000000000000000000" pitchFamily="2" charset="2"/>
              </a:rPr>
              <a:t></a:t>
            </a:r>
            <a:r>
              <a:rPr lang="de-DE" altLang="de-DE" sz="2400" b="1" dirty="0">
                <a:latin typeface="Calibri" panose="020F0502020204030204" pitchFamily="34" charset="0"/>
                <a:cs typeface="Times New Roman" panose="02020603050405020304" pitchFamily="18" charset="0"/>
              </a:rPr>
              <a:t> Verhandeln</a:t>
            </a:r>
            <a:br>
              <a:rPr lang="de-DE" altLang="de-DE" sz="2400" b="1" dirty="0">
                <a:latin typeface="Calibri" panose="020F0502020204030204" pitchFamily="34" charset="0"/>
                <a:cs typeface="Times New Roman" panose="02020603050405020304" pitchFamily="18" charset="0"/>
              </a:rPr>
            </a:br>
            <a:r>
              <a:rPr lang="de-DE" altLang="de-DE" sz="2200" dirty="0">
                <a:latin typeface="Calibri" panose="020F0502020204030204" pitchFamily="34" charset="0"/>
                <a:cs typeface="Times New Roman" panose="02020603050405020304" pitchFamily="18" charset="0"/>
                <a:sym typeface="Wingdings" panose="05000000000000000000" pitchFamily="2" charset="2"/>
              </a:rPr>
              <a:t></a:t>
            </a:r>
            <a:r>
              <a:rPr lang="de-DE" altLang="de-DE" sz="2400" b="1" dirty="0">
                <a:latin typeface="Calibri" panose="020F0502020204030204" pitchFamily="34" charset="0"/>
                <a:cs typeface="Times New Roman" panose="02020603050405020304" pitchFamily="18" charset="0"/>
              </a:rPr>
              <a:t> Depression</a:t>
            </a:r>
            <a:br>
              <a:rPr lang="de-DE" altLang="de-DE" sz="2400" b="1" dirty="0">
                <a:latin typeface="Calibri" panose="020F0502020204030204" pitchFamily="34" charset="0"/>
                <a:cs typeface="Times New Roman" panose="02020603050405020304" pitchFamily="18" charset="0"/>
              </a:rPr>
            </a:br>
            <a:r>
              <a:rPr lang="de-DE" altLang="de-DE" sz="2200" dirty="0">
                <a:latin typeface="Calibri" panose="020F0502020204030204" pitchFamily="34" charset="0"/>
                <a:cs typeface="Times New Roman" panose="02020603050405020304" pitchFamily="18" charset="0"/>
                <a:sym typeface="Wingdings" panose="05000000000000000000" pitchFamily="2" charset="2"/>
              </a:rPr>
              <a:t></a:t>
            </a:r>
            <a:r>
              <a:rPr lang="de-DE" altLang="de-DE" sz="2400" b="1" dirty="0">
                <a:latin typeface="Calibri" panose="020F0502020204030204" pitchFamily="34" charset="0"/>
                <a:cs typeface="Times New Roman" panose="02020603050405020304" pitchFamily="18" charset="0"/>
              </a:rPr>
              <a:t> Zustimmung</a:t>
            </a:r>
          </a:p>
        </p:txBody>
      </p:sp>
      <p:sp>
        <p:nvSpPr>
          <p:cNvPr id="15369" name="Text Box 9"/>
          <p:cNvSpPr txBox="1">
            <a:spLocks noChangeArrowheads="1"/>
          </p:cNvSpPr>
          <p:nvPr/>
        </p:nvSpPr>
        <p:spPr bwMode="auto">
          <a:xfrm>
            <a:off x="5410200" y="685800"/>
            <a:ext cx="3581400" cy="1877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50000"/>
              </a:spcBef>
              <a:buFontTx/>
              <a:buNone/>
            </a:pPr>
            <a:r>
              <a:rPr lang="de-DE" altLang="de-DE" sz="2200" dirty="0">
                <a:latin typeface="Calibri" panose="020F0502020204030204" pitchFamily="34" charset="0"/>
              </a:rPr>
              <a:t>z.B. </a:t>
            </a:r>
            <a:r>
              <a:rPr lang="de-DE" altLang="de-DE" sz="2200" dirty="0">
                <a:latin typeface="Calibri" panose="020F0502020204030204" pitchFamily="34" charset="0"/>
                <a:cs typeface="Times New Roman" panose="02020603050405020304" pitchFamily="18" charset="0"/>
              </a:rPr>
              <a:t>Therese </a:t>
            </a:r>
            <a:r>
              <a:rPr lang="de-DE" altLang="de-DE" sz="2200" dirty="0" err="1">
                <a:latin typeface="Calibri" panose="020F0502020204030204" pitchFamily="34" charset="0"/>
                <a:cs typeface="Times New Roman" panose="02020603050405020304" pitchFamily="18" charset="0"/>
              </a:rPr>
              <a:t>Rando</a:t>
            </a:r>
            <a:br>
              <a:rPr lang="de-DE" altLang="de-DE" sz="2200" u="sng" dirty="0">
                <a:latin typeface="Calibri" panose="020F0502020204030204" pitchFamily="34" charset="0"/>
                <a:cs typeface="Times New Roman" panose="02020603050405020304" pitchFamily="18" charset="0"/>
              </a:rPr>
            </a:br>
            <a:br>
              <a:rPr lang="de-DE" altLang="de-DE" sz="2200" b="1" u="sng" dirty="0">
                <a:latin typeface="Calibri" panose="020F0502020204030204" pitchFamily="34" charset="0"/>
                <a:cs typeface="Times New Roman" panose="02020603050405020304" pitchFamily="18" charset="0"/>
              </a:rPr>
            </a:br>
            <a:r>
              <a:rPr lang="de-DE" altLang="de-DE" sz="2400" b="1" dirty="0">
                <a:latin typeface="Calibri" panose="020F0502020204030204" pitchFamily="34" charset="0"/>
                <a:cs typeface="Times New Roman" panose="02020603050405020304" pitchFamily="18" charset="0"/>
                <a:sym typeface="Wingdings" panose="05000000000000000000" pitchFamily="2" charset="2"/>
              </a:rPr>
              <a:t></a:t>
            </a:r>
            <a:r>
              <a:rPr lang="de-DE" altLang="de-DE" sz="2400" b="1" dirty="0">
                <a:latin typeface="Calibri" panose="020F0502020204030204" pitchFamily="34" charset="0"/>
                <a:cs typeface="Times New Roman" panose="02020603050405020304" pitchFamily="18" charset="0"/>
              </a:rPr>
              <a:t>  Vermeidung</a:t>
            </a:r>
            <a:br>
              <a:rPr lang="de-DE" altLang="de-DE" sz="2400" b="1" dirty="0">
                <a:latin typeface="Calibri" panose="020F0502020204030204" pitchFamily="34" charset="0"/>
                <a:cs typeface="Times New Roman" panose="02020603050405020304" pitchFamily="18" charset="0"/>
              </a:rPr>
            </a:br>
            <a:r>
              <a:rPr lang="de-DE" altLang="de-DE" sz="2400" b="1" dirty="0">
                <a:latin typeface="Calibri" panose="020F0502020204030204" pitchFamily="34" charset="0"/>
                <a:cs typeface="Times New Roman" panose="02020603050405020304" pitchFamily="18" charset="0"/>
                <a:sym typeface="Wingdings" panose="05000000000000000000" pitchFamily="2" charset="2"/>
              </a:rPr>
              <a:t></a:t>
            </a:r>
            <a:r>
              <a:rPr lang="de-DE" altLang="de-DE" sz="2400" b="1" dirty="0">
                <a:latin typeface="Calibri" panose="020F0502020204030204" pitchFamily="34" charset="0"/>
                <a:cs typeface="Times New Roman" panose="02020603050405020304" pitchFamily="18" charset="0"/>
              </a:rPr>
              <a:t>  Konfrontation</a:t>
            </a:r>
            <a:br>
              <a:rPr lang="de-DE" altLang="de-DE" sz="2400" b="1" dirty="0">
                <a:latin typeface="Calibri" panose="020F0502020204030204" pitchFamily="34" charset="0"/>
                <a:cs typeface="Times New Roman" panose="02020603050405020304" pitchFamily="18" charset="0"/>
              </a:rPr>
            </a:br>
            <a:r>
              <a:rPr lang="de-DE" altLang="de-DE" sz="2400" b="1" dirty="0">
                <a:latin typeface="Calibri" panose="020F0502020204030204" pitchFamily="34" charset="0"/>
                <a:cs typeface="Times New Roman" panose="02020603050405020304" pitchFamily="18" charset="0"/>
                <a:sym typeface="Wingdings" panose="05000000000000000000" pitchFamily="2" charset="2"/>
              </a:rPr>
              <a:t></a:t>
            </a:r>
            <a:r>
              <a:rPr lang="de-DE" altLang="de-DE" sz="2400" b="1" dirty="0">
                <a:latin typeface="Calibri" panose="020F0502020204030204" pitchFamily="34" charset="0"/>
                <a:cs typeface="Times New Roman" panose="02020603050405020304" pitchFamily="18" charset="0"/>
              </a:rPr>
              <a:t>  Anpassung</a:t>
            </a:r>
            <a:r>
              <a:rPr lang="de-DE" altLang="de-DE" sz="2400" b="1" dirty="0">
                <a:latin typeface="Calibri" panose="020F0502020204030204" pitchFamily="34" charset="0"/>
              </a:rPr>
              <a:t> </a:t>
            </a:r>
          </a:p>
        </p:txBody>
      </p:sp>
      <p:sp>
        <p:nvSpPr>
          <p:cNvPr id="15370" name="Text Box 10"/>
          <p:cNvSpPr txBox="1">
            <a:spLocks noChangeArrowheads="1"/>
          </p:cNvSpPr>
          <p:nvPr/>
        </p:nvSpPr>
        <p:spPr bwMode="auto">
          <a:xfrm>
            <a:off x="5029200" y="3048000"/>
            <a:ext cx="4114800" cy="31547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50000"/>
              </a:spcBef>
              <a:buFontTx/>
              <a:buNone/>
            </a:pPr>
            <a:r>
              <a:rPr lang="de-DE" altLang="de-DE" sz="2200" dirty="0">
                <a:latin typeface="Calibri" panose="020F0502020204030204" pitchFamily="34" charset="0"/>
                <a:cs typeface="Times New Roman" panose="02020603050405020304" pitchFamily="18" charset="0"/>
              </a:rPr>
              <a:t>z.B. John </a:t>
            </a:r>
            <a:r>
              <a:rPr lang="de-DE" altLang="de-DE" sz="2200" dirty="0" err="1">
                <a:latin typeface="Calibri" panose="020F0502020204030204" pitchFamily="34" charset="0"/>
                <a:cs typeface="Times New Roman" panose="02020603050405020304" pitchFamily="18" charset="0"/>
              </a:rPr>
              <a:t>Bowlby</a:t>
            </a:r>
            <a:br>
              <a:rPr lang="de-DE" altLang="de-DE" sz="2200" u="sng" dirty="0">
                <a:latin typeface="Calibri" panose="020F0502020204030204" pitchFamily="34" charset="0"/>
                <a:cs typeface="Times New Roman" panose="02020603050405020304" pitchFamily="18" charset="0"/>
              </a:rPr>
            </a:br>
            <a:br>
              <a:rPr lang="de-DE" altLang="de-DE" sz="2400" u="sng" dirty="0">
                <a:latin typeface="Calibri" panose="020F0502020204030204" pitchFamily="34" charset="0"/>
                <a:cs typeface="Times New Roman" panose="02020603050405020304" pitchFamily="18" charset="0"/>
              </a:rPr>
            </a:br>
            <a:r>
              <a:rPr lang="de-DE" altLang="de-DE" sz="2400" b="1" dirty="0">
                <a:latin typeface="Calibri" panose="020F0502020204030204" pitchFamily="34" charset="0"/>
                <a:cs typeface="Times New Roman" panose="02020603050405020304" pitchFamily="18" charset="0"/>
                <a:sym typeface="Wingdings" panose="05000000000000000000" pitchFamily="2" charset="2"/>
              </a:rPr>
              <a:t></a:t>
            </a:r>
            <a:r>
              <a:rPr lang="de-DE" altLang="de-DE" sz="2400" b="1" dirty="0">
                <a:latin typeface="Calibri" panose="020F0502020204030204" pitchFamily="34" charset="0"/>
                <a:cs typeface="Times New Roman" panose="02020603050405020304" pitchFamily="18" charset="0"/>
              </a:rPr>
              <a:t> Benommenheit</a:t>
            </a:r>
            <a:br>
              <a:rPr lang="de-DE" altLang="de-DE" sz="2400" b="1" dirty="0">
                <a:latin typeface="Calibri" panose="020F0502020204030204" pitchFamily="34" charset="0"/>
                <a:cs typeface="Times New Roman" panose="02020603050405020304" pitchFamily="18" charset="0"/>
              </a:rPr>
            </a:br>
            <a:r>
              <a:rPr lang="de-DE" altLang="de-DE" sz="2400" b="1" dirty="0">
                <a:latin typeface="Calibri" panose="020F0502020204030204" pitchFamily="34" charset="0"/>
                <a:cs typeface="Times New Roman" panose="02020603050405020304" pitchFamily="18" charset="0"/>
                <a:sym typeface="Wingdings" panose="05000000000000000000" pitchFamily="2" charset="2"/>
              </a:rPr>
              <a:t></a:t>
            </a:r>
            <a:r>
              <a:rPr lang="de-DE" altLang="de-DE" sz="2400" b="1" dirty="0">
                <a:latin typeface="Calibri" panose="020F0502020204030204" pitchFamily="34" charset="0"/>
                <a:cs typeface="Times New Roman" panose="02020603050405020304" pitchFamily="18" charset="0"/>
              </a:rPr>
              <a:t> Sehnsucht und Suchen</a:t>
            </a:r>
            <a:br>
              <a:rPr lang="de-DE" altLang="de-DE" sz="2400" b="1" dirty="0">
                <a:latin typeface="Calibri" panose="020F0502020204030204" pitchFamily="34" charset="0"/>
                <a:cs typeface="Times New Roman" panose="02020603050405020304" pitchFamily="18" charset="0"/>
              </a:rPr>
            </a:br>
            <a:r>
              <a:rPr lang="de-DE" altLang="de-DE" sz="2400" b="1" dirty="0">
                <a:latin typeface="Calibri" panose="020F0502020204030204" pitchFamily="34" charset="0"/>
                <a:cs typeface="Times New Roman" panose="02020603050405020304" pitchFamily="18" charset="0"/>
                <a:sym typeface="Wingdings" panose="05000000000000000000" pitchFamily="2" charset="2"/>
              </a:rPr>
              <a:t></a:t>
            </a:r>
            <a:r>
              <a:rPr lang="de-DE" altLang="de-DE" sz="2400" b="1" dirty="0">
                <a:latin typeface="Calibri" panose="020F0502020204030204" pitchFamily="34" charset="0"/>
                <a:cs typeface="Times New Roman" panose="02020603050405020304" pitchFamily="18" charset="0"/>
              </a:rPr>
              <a:t> Desorganisation und</a:t>
            </a:r>
            <a:br>
              <a:rPr lang="de-DE" altLang="de-DE" sz="2400" b="1" dirty="0">
                <a:latin typeface="Calibri" panose="020F0502020204030204" pitchFamily="34" charset="0"/>
                <a:cs typeface="Times New Roman" panose="02020603050405020304" pitchFamily="18" charset="0"/>
              </a:rPr>
            </a:br>
            <a:r>
              <a:rPr lang="de-DE" altLang="de-DE" sz="2400" b="1" dirty="0">
                <a:latin typeface="Calibri" panose="020F0502020204030204" pitchFamily="34" charset="0"/>
                <a:cs typeface="Times New Roman" panose="02020603050405020304" pitchFamily="18" charset="0"/>
              </a:rPr>
              <a:t>     Verzweiflung</a:t>
            </a:r>
            <a:br>
              <a:rPr lang="de-DE" altLang="de-DE" sz="2400" b="1" dirty="0">
                <a:latin typeface="Calibri" panose="020F0502020204030204" pitchFamily="34" charset="0"/>
                <a:cs typeface="Times New Roman" panose="02020603050405020304" pitchFamily="18" charset="0"/>
              </a:rPr>
            </a:br>
            <a:r>
              <a:rPr lang="de-DE" altLang="de-DE" sz="2400" b="1" dirty="0">
                <a:latin typeface="Calibri" panose="020F0502020204030204" pitchFamily="34" charset="0"/>
                <a:cs typeface="Times New Roman" panose="02020603050405020304" pitchFamily="18" charset="0"/>
                <a:sym typeface="Wingdings" panose="05000000000000000000" pitchFamily="2" charset="2"/>
              </a:rPr>
              <a:t></a:t>
            </a:r>
            <a:r>
              <a:rPr lang="de-DE" altLang="de-DE" sz="2400" b="1" dirty="0">
                <a:latin typeface="Calibri" panose="020F0502020204030204" pitchFamily="34" charset="0"/>
                <a:cs typeface="Times New Roman" panose="02020603050405020304" pitchFamily="18" charset="0"/>
              </a:rPr>
              <a:t> Reorganisation </a:t>
            </a:r>
          </a:p>
          <a:p>
            <a:pPr eaLnBrk="1" hangingPunct="1">
              <a:spcBef>
                <a:spcPct val="50000"/>
              </a:spcBef>
              <a:buFontTx/>
              <a:buNone/>
            </a:pPr>
            <a:endParaRPr lang="de-DE" altLang="de-DE" sz="2200" dirty="0"/>
          </a:p>
        </p:txBody>
      </p:sp>
      <p:sp>
        <p:nvSpPr>
          <p:cNvPr id="15371" name="Text Box 11"/>
          <p:cNvSpPr txBox="1">
            <a:spLocks noChangeArrowheads="1"/>
          </p:cNvSpPr>
          <p:nvPr/>
        </p:nvSpPr>
        <p:spPr bwMode="auto">
          <a:xfrm>
            <a:off x="467544" y="3657600"/>
            <a:ext cx="4464496" cy="2308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50000"/>
              </a:spcBef>
              <a:buFontTx/>
              <a:buNone/>
            </a:pPr>
            <a:r>
              <a:rPr lang="de-DE" altLang="de-DE" sz="2400" dirty="0">
                <a:latin typeface="Calibri" panose="020F0502020204030204" pitchFamily="34" charset="0"/>
              </a:rPr>
              <a:t>z.B. Verena Kast</a:t>
            </a:r>
            <a:br>
              <a:rPr lang="de-DE" altLang="de-DE" sz="2400" u="sng" dirty="0">
                <a:latin typeface="Calibri" panose="020F0502020204030204" pitchFamily="34" charset="0"/>
              </a:rPr>
            </a:br>
            <a:br>
              <a:rPr lang="de-DE" altLang="de-DE" sz="2400" u="sng" dirty="0">
                <a:latin typeface="Calibri" panose="020F0502020204030204" pitchFamily="34" charset="0"/>
              </a:rPr>
            </a:br>
            <a:r>
              <a:rPr lang="de-DE" altLang="de-DE" sz="2400" b="1" dirty="0">
                <a:latin typeface="Calibri" panose="020F0502020204030204" pitchFamily="34" charset="0"/>
                <a:cs typeface="Times New Roman" panose="02020603050405020304" pitchFamily="18" charset="0"/>
                <a:sym typeface="Wingdings" panose="05000000000000000000" pitchFamily="2" charset="2"/>
              </a:rPr>
              <a:t> Nicht-Wahrhaben-Wollen</a:t>
            </a:r>
            <a:br>
              <a:rPr lang="de-DE" altLang="de-DE" sz="2400" b="1" dirty="0">
                <a:latin typeface="Calibri" panose="020F0502020204030204" pitchFamily="34" charset="0"/>
                <a:cs typeface="Times New Roman" panose="02020603050405020304" pitchFamily="18" charset="0"/>
                <a:sym typeface="Wingdings" panose="05000000000000000000" pitchFamily="2" charset="2"/>
              </a:rPr>
            </a:br>
            <a:r>
              <a:rPr lang="de-DE" altLang="de-DE" sz="2400" b="1" dirty="0">
                <a:latin typeface="Calibri" panose="020F0502020204030204" pitchFamily="34" charset="0"/>
                <a:cs typeface="Times New Roman" panose="02020603050405020304" pitchFamily="18" charset="0"/>
                <a:sym typeface="Wingdings" panose="05000000000000000000" pitchFamily="2" charset="2"/>
              </a:rPr>
              <a:t> Aufbrechende Gefühle</a:t>
            </a:r>
            <a:br>
              <a:rPr lang="de-DE" altLang="de-DE" sz="2400" b="1" dirty="0">
                <a:latin typeface="Calibri" panose="020F0502020204030204" pitchFamily="34" charset="0"/>
                <a:cs typeface="Times New Roman" panose="02020603050405020304" pitchFamily="18" charset="0"/>
                <a:sym typeface="Wingdings" panose="05000000000000000000" pitchFamily="2" charset="2"/>
              </a:rPr>
            </a:br>
            <a:r>
              <a:rPr lang="de-DE" altLang="de-DE" sz="2400" b="1" dirty="0">
                <a:latin typeface="Calibri" panose="020F0502020204030204" pitchFamily="34" charset="0"/>
                <a:cs typeface="Times New Roman" panose="02020603050405020304" pitchFamily="18" charset="0"/>
                <a:sym typeface="Wingdings" panose="05000000000000000000" pitchFamily="2" charset="2"/>
              </a:rPr>
              <a:t> Suchen und Sich trennen</a:t>
            </a:r>
            <a:br>
              <a:rPr lang="de-DE" altLang="de-DE" sz="2400" b="1" dirty="0">
                <a:latin typeface="Calibri" panose="020F0502020204030204" pitchFamily="34" charset="0"/>
                <a:cs typeface="Times New Roman" panose="02020603050405020304" pitchFamily="18" charset="0"/>
                <a:sym typeface="Wingdings" panose="05000000000000000000" pitchFamily="2" charset="2"/>
              </a:rPr>
            </a:br>
            <a:r>
              <a:rPr lang="de-DE" altLang="de-DE" sz="2400" b="1" dirty="0">
                <a:latin typeface="Calibri" panose="020F0502020204030204" pitchFamily="34" charset="0"/>
                <a:cs typeface="Times New Roman" panose="02020603050405020304" pitchFamily="18" charset="0"/>
                <a:sym typeface="Wingdings" panose="05000000000000000000" pitchFamily="2" charset="2"/>
              </a:rPr>
              <a:t> Neuer Selbst- und Weltbezug</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367"/>
                                        </p:tgtEl>
                                        <p:attrNameLst>
                                          <p:attrName>style.visibility</p:attrName>
                                        </p:attrNameLst>
                                      </p:cBhvr>
                                      <p:to>
                                        <p:strVal val="visible"/>
                                      </p:to>
                                    </p:set>
                                    <p:animEffect transition="in" filter="fade">
                                      <p:cBhvr>
                                        <p:cTn id="7" dur="500"/>
                                        <p:tgtEl>
                                          <p:spTgt spid="1536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369"/>
                                        </p:tgtEl>
                                        <p:attrNameLst>
                                          <p:attrName>style.visibility</p:attrName>
                                        </p:attrNameLst>
                                      </p:cBhvr>
                                      <p:to>
                                        <p:strVal val="visible"/>
                                      </p:to>
                                    </p:set>
                                    <p:animEffect transition="in" filter="fade">
                                      <p:cBhvr>
                                        <p:cTn id="12" dur="500"/>
                                        <p:tgtEl>
                                          <p:spTgt spid="1536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5370"/>
                                        </p:tgtEl>
                                        <p:attrNameLst>
                                          <p:attrName>style.visibility</p:attrName>
                                        </p:attrNameLst>
                                      </p:cBhvr>
                                      <p:to>
                                        <p:strVal val="visible"/>
                                      </p:to>
                                    </p:set>
                                    <p:animEffect transition="in" filter="fade">
                                      <p:cBhvr>
                                        <p:cTn id="17" dur="500"/>
                                        <p:tgtEl>
                                          <p:spTgt spid="1537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5371"/>
                                        </p:tgtEl>
                                        <p:attrNameLst>
                                          <p:attrName>style.visibility</p:attrName>
                                        </p:attrNameLst>
                                      </p:cBhvr>
                                      <p:to>
                                        <p:strVal val="visible"/>
                                      </p:to>
                                    </p:set>
                                    <p:animEffect transition="in" filter="fade">
                                      <p:cBhvr>
                                        <p:cTn id="22" dur="500"/>
                                        <p:tgtEl>
                                          <p:spTgt spid="153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7" grpId="0"/>
      <p:bldP spid="15369" grpId="0"/>
      <p:bldP spid="15370" grpId="0"/>
      <p:bldP spid="1537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hteck 4"/>
          <p:cNvSpPr/>
          <p:nvPr/>
        </p:nvSpPr>
        <p:spPr>
          <a:xfrm>
            <a:off x="107504" y="116632"/>
            <a:ext cx="8928992" cy="6624736"/>
          </a:xfrm>
          <a:prstGeom prst="rect">
            <a:avLst/>
          </a:prstGeom>
          <a:solidFill>
            <a:schemeClr val="bg1"/>
          </a:solidFill>
          <a:ln w="57150" cmpd="thickThi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196" name="Text Box 6"/>
          <p:cNvSpPr txBox="1">
            <a:spLocks noChangeArrowheads="1"/>
          </p:cNvSpPr>
          <p:nvPr/>
        </p:nvSpPr>
        <p:spPr bwMode="auto">
          <a:xfrm>
            <a:off x="1524000" y="2667000"/>
            <a:ext cx="6248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50000"/>
              </a:spcBef>
              <a:buFontTx/>
              <a:buNone/>
            </a:pPr>
            <a:endParaRPr lang="de-DE" altLang="de-DE" sz="2400"/>
          </a:p>
        </p:txBody>
      </p:sp>
      <p:sp>
        <p:nvSpPr>
          <p:cNvPr id="8197" name="Text Box 7"/>
          <p:cNvSpPr txBox="1">
            <a:spLocks noChangeArrowheads="1"/>
          </p:cNvSpPr>
          <p:nvPr/>
        </p:nvSpPr>
        <p:spPr bwMode="auto">
          <a:xfrm>
            <a:off x="762000" y="1676400"/>
            <a:ext cx="7924800" cy="44473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spcBef>
                <a:spcPct val="20000"/>
              </a:spcBef>
              <a:buChar char="•"/>
              <a:defRPr sz="3200">
                <a:solidFill>
                  <a:schemeClr val="tx1"/>
                </a:solidFill>
                <a:latin typeface="Times New Roman" panose="02020603050405020304" pitchFamily="18" charset="0"/>
              </a:defRPr>
            </a:lvl1pPr>
            <a:lvl2pPr marL="914400" indent="-457200">
              <a:spcBef>
                <a:spcPct val="20000"/>
              </a:spcBef>
              <a:buChar char="–"/>
              <a:defRPr sz="2800">
                <a:solidFill>
                  <a:schemeClr val="tx1"/>
                </a:solidFill>
                <a:latin typeface="Times New Roman" panose="02020603050405020304" pitchFamily="18" charset="0"/>
              </a:defRPr>
            </a:lvl2pPr>
            <a:lvl3pPr marL="1371600" indent="-457200">
              <a:spcBef>
                <a:spcPct val="20000"/>
              </a:spcBef>
              <a:buChar char="•"/>
              <a:defRPr sz="2400">
                <a:solidFill>
                  <a:schemeClr val="tx1"/>
                </a:solidFill>
                <a:latin typeface="Times New Roman" panose="02020603050405020304" pitchFamily="18" charset="0"/>
              </a:defRPr>
            </a:lvl3pPr>
            <a:lvl4pPr marL="1828800" indent="-457200">
              <a:spcBef>
                <a:spcPct val="20000"/>
              </a:spcBef>
              <a:buChar char="–"/>
              <a:defRPr sz="2000">
                <a:solidFill>
                  <a:schemeClr val="tx1"/>
                </a:solidFill>
                <a:latin typeface="Times New Roman" panose="02020603050405020304" pitchFamily="18" charset="0"/>
              </a:defRPr>
            </a:lvl4pPr>
            <a:lvl5pPr marL="2286000" indent="-457200">
              <a:spcBef>
                <a:spcPct val="20000"/>
              </a:spcBef>
              <a:buChar char="»"/>
              <a:defRPr sz="2000">
                <a:solidFill>
                  <a:schemeClr val="tx1"/>
                </a:solidFill>
                <a:latin typeface="Times New Roman" panose="02020603050405020304" pitchFamily="18" charset="0"/>
              </a:defRPr>
            </a:lvl5pPr>
            <a:lvl6pPr marL="2743200" indent="-4572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3200400" indent="-4572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657600" indent="-4572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4114800" indent="-4572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r>
              <a:rPr lang="de-DE" altLang="de-DE" sz="3100" b="1" dirty="0">
                <a:solidFill>
                  <a:srgbClr val="000000"/>
                </a:solidFill>
                <a:latin typeface="Calibri" panose="020F0502020204030204" pitchFamily="34" charset="0"/>
                <a:cs typeface="Times New Roman" panose="02020603050405020304" pitchFamily="18" charset="0"/>
              </a:rPr>
              <a:t>     </a:t>
            </a:r>
            <a:endParaRPr lang="de-DE" altLang="de-DE" sz="2800" b="1" dirty="0">
              <a:solidFill>
                <a:srgbClr val="000000"/>
              </a:solidFill>
              <a:latin typeface="Calibri" panose="020F0502020204030204" pitchFamily="34" charset="0"/>
              <a:cs typeface="Times New Roman" panose="02020603050405020304" pitchFamily="18" charset="0"/>
            </a:endParaRPr>
          </a:p>
          <a:p>
            <a:pPr marL="0" indent="0">
              <a:spcBef>
                <a:spcPct val="0"/>
              </a:spcBef>
              <a:buNone/>
            </a:pPr>
            <a:r>
              <a:rPr lang="de-DE" altLang="de-DE" sz="2800" b="1" dirty="0">
                <a:solidFill>
                  <a:srgbClr val="000000"/>
                </a:solidFill>
                <a:latin typeface="Calibri" panose="020F0502020204030204" pitchFamily="34" charset="0"/>
                <a:cs typeface="Times New Roman" panose="02020603050405020304" pitchFamily="18" charset="0"/>
              </a:rPr>
              <a:t>Alle Menschen  - ob Kinder oder Erwachsene - müssen sich nach dem Tod eines Nahestehenden neu auf sich selbst besinnen als Menschen, die sich nun in einer veränderten Lebenssituation befinden und sich auch neu zurechtfinden müssen.</a:t>
            </a:r>
          </a:p>
          <a:p>
            <a:pPr>
              <a:spcBef>
                <a:spcPct val="0"/>
              </a:spcBef>
              <a:buNone/>
            </a:pPr>
            <a:endParaRPr lang="de-DE" altLang="de-DE" sz="2800" b="1" dirty="0">
              <a:solidFill>
                <a:srgbClr val="000000"/>
              </a:solidFill>
              <a:latin typeface="Calibri" panose="020F0502020204030204" pitchFamily="34" charset="0"/>
              <a:cs typeface="Times New Roman" panose="02020603050405020304" pitchFamily="18" charset="0"/>
            </a:endParaRPr>
          </a:p>
          <a:p>
            <a:pPr>
              <a:spcBef>
                <a:spcPct val="0"/>
              </a:spcBef>
              <a:buNone/>
            </a:pPr>
            <a:r>
              <a:rPr lang="de-DE" altLang="de-DE" sz="2400" dirty="0">
                <a:solidFill>
                  <a:srgbClr val="000000"/>
                </a:solidFill>
                <a:latin typeface="Calibri" panose="020F0502020204030204" pitchFamily="34" charset="0"/>
                <a:cs typeface="Times New Roman" panose="02020603050405020304" pitchFamily="18" charset="0"/>
              </a:rPr>
              <a:t>(nach Verena Kast)</a:t>
            </a:r>
          </a:p>
          <a:p>
            <a:pPr>
              <a:spcBef>
                <a:spcPct val="0"/>
              </a:spcBef>
              <a:buFontTx/>
              <a:buNone/>
            </a:pPr>
            <a:endParaRPr lang="de-DE" altLang="de-DE" sz="2800" b="1" dirty="0">
              <a:solidFill>
                <a:srgbClr val="339966"/>
              </a:solidFill>
              <a:latin typeface="Calibri" panose="020F0502020204030204" pitchFamily="34" charset="0"/>
              <a:cs typeface="Times New Roman" panose="02020603050405020304" pitchFamily="18" charset="0"/>
            </a:endParaRPr>
          </a:p>
          <a:p>
            <a:pPr>
              <a:spcBef>
                <a:spcPct val="0"/>
              </a:spcBef>
              <a:buFontTx/>
              <a:buNone/>
            </a:pPr>
            <a:r>
              <a:rPr lang="de-DE" altLang="de-DE" sz="2800" b="1" dirty="0">
                <a:solidFill>
                  <a:srgbClr val="339966"/>
                </a:solidFill>
                <a:latin typeface="Times" panose="02020603050405020304" pitchFamily="18" charset="0"/>
                <a:cs typeface="Times New Roman" panose="02020603050405020304" pitchFamily="18" charset="0"/>
              </a:rPr>
              <a:t> </a:t>
            </a:r>
          </a:p>
        </p:txBody>
      </p:sp>
    </p:spTree>
  </p:cSld>
  <p:clrMapOvr>
    <a:masterClrMapping/>
  </p:clrMapOvr>
  <p:transition spd="slow">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hteck 6"/>
          <p:cNvSpPr/>
          <p:nvPr/>
        </p:nvSpPr>
        <p:spPr>
          <a:xfrm>
            <a:off x="107504" y="116632"/>
            <a:ext cx="8928992" cy="6624736"/>
          </a:xfrm>
          <a:prstGeom prst="rect">
            <a:avLst/>
          </a:prstGeom>
          <a:solidFill>
            <a:schemeClr val="bg1"/>
          </a:solidFill>
          <a:ln w="57150" cmpd="thickThi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446" name="Rectangle 14"/>
          <p:cNvSpPr>
            <a:spLocks noChangeArrowheads="1"/>
          </p:cNvSpPr>
          <p:nvPr/>
        </p:nvSpPr>
        <p:spPr bwMode="auto">
          <a:xfrm>
            <a:off x="990600" y="1066800"/>
            <a:ext cx="66294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r>
              <a:rPr lang="de-DE" altLang="de-DE" sz="4000" dirty="0">
                <a:latin typeface="Calibri" panose="020F0502020204030204" pitchFamily="34" charset="0"/>
                <a:cs typeface="Times New Roman" panose="02020603050405020304" pitchFamily="18" charset="0"/>
                <a:sym typeface="Wingdings" panose="05000000000000000000" pitchFamily="2" charset="2"/>
              </a:rPr>
              <a:t>Trauer ist keine Krankheit!</a:t>
            </a:r>
          </a:p>
        </p:txBody>
      </p:sp>
      <p:sp>
        <p:nvSpPr>
          <p:cNvPr id="18448" name="Text Box 16"/>
          <p:cNvSpPr txBox="1">
            <a:spLocks noChangeArrowheads="1"/>
          </p:cNvSpPr>
          <p:nvPr/>
        </p:nvSpPr>
        <p:spPr bwMode="auto">
          <a:xfrm>
            <a:off x="990600" y="2293938"/>
            <a:ext cx="3276600" cy="3890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lnSpc>
                <a:spcPct val="80000"/>
              </a:lnSpc>
              <a:spcBef>
                <a:spcPct val="50000"/>
              </a:spcBef>
              <a:buFontTx/>
              <a:buNone/>
            </a:pPr>
            <a:r>
              <a:rPr lang="de-DE" altLang="de-DE" sz="2200" b="1" dirty="0">
                <a:latin typeface="Calibri" panose="020F0502020204030204" pitchFamily="34" charset="0"/>
              </a:rPr>
              <a:t>Häufig bei Trauer:</a:t>
            </a:r>
          </a:p>
          <a:p>
            <a:pPr eaLnBrk="1" hangingPunct="1">
              <a:lnSpc>
                <a:spcPct val="80000"/>
              </a:lnSpc>
              <a:spcBef>
                <a:spcPct val="50000"/>
              </a:spcBef>
              <a:buFontTx/>
              <a:buNone/>
            </a:pPr>
            <a:r>
              <a:rPr lang="de-DE" altLang="de-DE" sz="2200" b="1" dirty="0">
                <a:latin typeface="Calibri" panose="020F0502020204030204" pitchFamily="34" charset="0"/>
              </a:rPr>
              <a:t>Verleugnung</a:t>
            </a:r>
          </a:p>
          <a:p>
            <a:pPr eaLnBrk="1" hangingPunct="1">
              <a:lnSpc>
                <a:spcPct val="80000"/>
              </a:lnSpc>
              <a:spcBef>
                <a:spcPct val="50000"/>
              </a:spcBef>
              <a:buFontTx/>
              <a:buNone/>
            </a:pPr>
            <a:r>
              <a:rPr lang="de-DE" altLang="de-DE" sz="2200" b="1" dirty="0">
                <a:latin typeface="Calibri" panose="020F0502020204030204" pitchFamily="34" charset="0"/>
              </a:rPr>
              <a:t>Nicht-Glauben-Wollen</a:t>
            </a:r>
          </a:p>
          <a:p>
            <a:pPr eaLnBrk="1" hangingPunct="1">
              <a:lnSpc>
                <a:spcPct val="80000"/>
              </a:lnSpc>
              <a:spcBef>
                <a:spcPct val="50000"/>
              </a:spcBef>
              <a:buFontTx/>
              <a:buNone/>
            </a:pPr>
            <a:r>
              <a:rPr lang="de-DE" altLang="de-DE" sz="2200" b="1" dirty="0">
                <a:latin typeface="Calibri" panose="020F0502020204030204" pitchFamily="34" charset="0"/>
              </a:rPr>
              <a:t>Trauergefühl</a:t>
            </a:r>
          </a:p>
          <a:p>
            <a:pPr eaLnBrk="1" hangingPunct="1">
              <a:lnSpc>
                <a:spcPct val="80000"/>
              </a:lnSpc>
              <a:spcBef>
                <a:spcPct val="50000"/>
              </a:spcBef>
              <a:buFontTx/>
              <a:buNone/>
            </a:pPr>
            <a:r>
              <a:rPr lang="de-DE" altLang="de-DE" sz="2200" b="1" dirty="0">
                <a:latin typeface="Calibri" panose="020F0502020204030204" pitchFamily="34" charset="0"/>
              </a:rPr>
              <a:t>Verzweiflung</a:t>
            </a:r>
          </a:p>
          <a:p>
            <a:pPr eaLnBrk="1" hangingPunct="1">
              <a:lnSpc>
                <a:spcPct val="80000"/>
              </a:lnSpc>
              <a:spcBef>
                <a:spcPct val="50000"/>
              </a:spcBef>
              <a:buFontTx/>
              <a:buNone/>
            </a:pPr>
            <a:r>
              <a:rPr lang="de-DE" altLang="de-DE" sz="2200" b="1" dirty="0">
                <a:latin typeface="Calibri" panose="020F0502020204030204" pitchFamily="34" charset="0"/>
              </a:rPr>
              <a:t>Sehnsucht</a:t>
            </a:r>
          </a:p>
          <a:p>
            <a:pPr eaLnBrk="1" hangingPunct="1">
              <a:lnSpc>
                <a:spcPct val="80000"/>
              </a:lnSpc>
              <a:spcBef>
                <a:spcPct val="50000"/>
              </a:spcBef>
              <a:buFontTx/>
              <a:buNone/>
            </a:pPr>
            <a:r>
              <a:rPr lang="de-DE" altLang="de-DE" sz="2200" b="1" dirty="0">
                <a:latin typeface="Calibri" panose="020F0502020204030204" pitchFamily="34" charset="0"/>
              </a:rPr>
              <a:t>Wut</a:t>
            </a:r>
          </a:p>
          <a:p>
            <a:pPr eaLnBrk="1" hangingPunct="1">
              <a:lnSpc>
                <a:spcPct val="80000"/>
              </a:lnSpc>
              <a:spcBef>
                <a:spcPct val="50000"/>
              </a:spcBef>
              <a:buFontTx/>
              <a:buNone/>
            </a:pPr>
            <a:r>
              <a:rPr lang="de-DE" altLang="de-DE" sz="2200" b="1" dirty="0">
                <a:latin typeface="Calibri" panose="020F0502020204030204" pitchFamily="34" charset="0"/>
              </a:rPr>
              <a:t>Schock</a:t>
            </a:r>
          </a:p>
          <a:p>
            <a:pPr eaLnBrk="1" hangingPunct="1">
              <a:lnSpc>
                <a:spcPct val="80000"/>
              </a:lnSpc>
              <a:spcBef>
                <a:spcPct val="50000"/>
              </a:spcBef>
              <a:buFontTx/>
              <a:buNone/>
            </a:pPr>
            <a:r>
              <a:rPr lang="de-DE" altLang="de-DE" sz="2200" b="1" dirty="0">
                <a:latin typeface="Calibri" panose="020F0502020204030204" pitchFamily="34" charset="0"/>
              </a:rPr>
              <a:t>Schuldgefühl</a:t>
            </a:r>
          </a:p>
        </p:txBody>
      </p:sp>
      <p:sp>
        <p:nvSpPr>
          <p:cNvPr id="18449" name="Text Box 17"/>
          <p:cNvSpPr txBox="1">
            <a:spLocks noChangeArrowheads="1"/>
          </p:cNvSpPr>
          <p:nvPr/>
        </p:nvSpPr>
        <p:spPr bwMode="auto">
          <a:xfrm>
            <a:off x="4876800" y="2273300"/>
            <a:ext cx="3810000" cy="3721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lnSpc>
                <a:spcPct val="80000"/>
              </a:lnSpc>
              <a:spcBef>
                <a:spcPct val="50000"/>
              </a:spcBef>
              <a:buFontTx/>
              <a:buNone/>
            </a:pPr>
            <a:r>
              <a:rPr lang="de-DE" altLang="de-DE" sz="2200" b="1" dirty="0">
                <a:latin typeface="Calibbri"/>
              </a:rPr>
              <a:t>Hinweise bei Depression:</a:t>
            </a:r>
          </a:p>
          <a:p>
            <a:pPr eaLnBrk="1" hangingPunct="1">
              <a:lnSpc>
                <a:spcPct val="80000"/>
              </a:lnSpc>
              <a:spcBef>
                <a:spcPct val="50000"/>
              </a:spcBef>
              <a:buFontTx/>
              <a:buNone/>
            </a:pPr>
            <a:r>
              <a:rPr lang="de-DE" altLang="de-DE" sz="2200" b="1" dirty="0">
                <a:latin typeface="Calibbri"/>
              </a:rPr>
              <a:t>Gefühl der Wertlosigkeit</a:t>
            </a:r>
          </a:p>
          <a:p>
            <a:pPr eaLnBrk="1" hangingPunct="1">
              <a:lnSpc>
                <a:spcPct val="80000"/>
              </a:lnSpc>
              <a:spcBef>
                <a:spcPct val="50000"/>
              </a:spcBef>
              <a:buFontTx/>
              <a:buNone/>
            </a:pPr>
            <a:r>
              <a:rPr lang="de-DE" altLang="de-DE" sz="2200" b="1" dirty="0">
                <a:latin typeface="Calibbri"/>
              </a:rPr>
              <a:t>Mangelnde Fürsorge</a:t>
            </a:r>
          </a:p>
          <a:p>
            <a:pPr eaLnBrk="1" hangingPunct="1">
              <a:lnSpc>
                <a:spcPct val="80000"/>
              </a:lnSpc>
              <a:spcBef>
                <a:spcPct val="50000"/>
              </a:spcBef>
              <a:buFontTx/>
              <a:buNone/>
            </a:pPr>
            <a:r>
              <a:rPr lang="de-DE" altLang="de-DE" sz="2200" b="1" dirty="0">
                <a:latin typeface="Calibbri"/>
              </a:rPr>
              <a:t>Suizidgedanken</a:t>
            </a:r>
          </a:p>
          <a:p>
            <a:pPr eaLnBrk="1" hangingPunct="1">
              <a:lnSpc>
                <a:spcPct val="80000"/>
              </a:lnSpc>
              <a:spcBef>
                <a:spcPct val="50000"/>
              </a:spcBef>
              <a:buFontTx/>
              <a:buNone/>
            </a:pPr>
            <a:r>
              <a:rPr lang="de-DE" altLang="de-DE" sz="2200" b="1" dirty="0">
                <a:latin typeface="Calibbri"/>
              </a:rPr>
              <a:t>Erhebliche Einschränkungen bei Alltagsanforderung</a:t>
            </a:r>
          </a:p>
          <a:p>
            <a:pPr eaLnBrk="1" hangingPunct="1">
              <a:lnSpc>
                <a:spcPct val="80000"/>
              </a:lnSpc>
              <a:spcBef>
                <a:spcPct val="50000"/>
              </a:spcBef>
              <a:buFontTx/>
              <a:buNone/>
            </a:pPr>
            <a:r>
              <a:rPr lang="de-DE" altLang="de-DE" sz="2200" b="1" dirty="0">
                <a:latin typeface="Calibbri"/>
              </a:rPr>
              <a:t>Anhaltende Schuldgefühle</a:t>
            </a:r>
          </a:p>
          <a:p>
            <a:pPr eaLnBrk="1" hangingPunct="1">
              <a:lnSpc>
                <a:spcPct val="80000"/>
              </a:lnSpc>
              <a:spcBef>
                <a:spcPct val="50000"/>
              </a:spcBef>
              <a:buFontTx/>
              <a:buNone/>
            </a:pPr>
            <a:r>
              <a:rPr lang="de-DE" altLang="de-DE" sz="2200" b="1" dirty="0">
                <a:latin typeface="Calibbri"/>
              </a:rPr>
              <a:t>Apathie</a:t>
            </a:r>
          </a:p>
          <a:p>
            <a:pPr eaLnBrk="1" hangingPunct="1">
              <a:lnSpc>
                <a:spcPct val="80000"/>
              </a:lnSpc>
              <a:spcBef>
                <a:spcPct val="50000"/>
              </a:spcBef>
              <a:buFontTx/>
              <a:buNone/>
            </a:pPr>
            <a:r>
              <a:rPr lang="de-DE" altLang="de-DE" sz="2200" b="1" dirty="0">
                <a:latin typeface="Calibbri"/>
              </a:rPr>
              <a:t>Gewichtsverlust</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844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8448"/>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844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46" grpId="0" autoUpdateAnimBg="0"/>
      <p:bldP spid="18448" grpId="0" autoUpdateAnimBg="0"/>
      <p:bldP spid="18449"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hteck 4"/>
          <p:cNvSpPr/>
          <p:nvPr/>
        </p:nvSpPr>
        <p:spPr>
          <a:xfrm>
            <a:off x="107504" y="116632"/>
            <a:ext cx="8928992" cy="6624736"/>
          </a:xfrm>
          <a:prstGeom prst="rect">
            <a:avLst/>
          </a:prstGeom>
          <a:solidFill>
            <a:schemeClr val="bg1"/>
          </a:solidFill>
          <a:ln w="57150" cmpd="thickThi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243" name="Rechteck 7"/>
          <p:cNvSpPr>
            <a:spLocks noChangeArrowheads="1"/>
          </p:cNvSpPr>
          <p:nvPr/>
        </p:nvSpPr>
        <p:spPr bwMode="auto">
          <a:xfrm>
            <a:off x="330200" y="260350"/>
            <a:ext cx="8634413" cy="6309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r>
              <a:rPr lang="de-DE" altLang="de-DE" sz="2300" b="1" dirty="0">
                <a:latin typeface="Calibri" panose="020F0502020204030204" pitchFamily="34" charset="0"/>
                <a:cs typeface="Times New Roman" panose="02020603050405020304" pitchFamily="18" charset="0"/>
                <a:sym typeface="Wingdings" panose="05000000000000000000" pitchFamily="2" charset="2"/>
              </a:rPr>
              <a:t>Trauer: Mythos und Realität</a:t>
            </a:r>
          </a:p>
          <a:p>
            <a:pPr eaLnBrk="1" hangingPunct="1">
              <a:spcBef>
                <a:spcPct val="0"/>
              </a:spcBef>
              <a:buFontTx/>
              <a:buNone/>
            </a:pPr>
            <a:endParaRPr lang="de-DE" altLang="de-DE" sz="2300" dirty="0">
              <a:latin typeface="Calibri" panose="020F0502020204030204" pitchFamily="34" charset="0"/>
              <a:cs typeface="Times New Roman" panose="02020603050405020304" pitchFamily="18" charset="0"/>
              <a:sym typeface="Wingdings" panose="05000000000000000000" pitchFamily="2" charset="2"/>
            </a:endParaRPr>
          </a:p>
          <a:p>
            <a:pPr eaLnBrk="1" hangingPunct="1">
              <a:spcBef>
                <a:spcPct val="0"/>
              </a:spcBef>
              <a:buFontTx/>
              <a:buNone/>
            </a:pPr>
            <a:r>
              <a:rPr lang="de-DE" altLang="de-DE" sz="2300" b="1" dirty="0">
                <a:latin typeface="Calibri" panose="020F0502020204030204" pitchFamily="34" charset="0"/>
                <a:cs typeface="Times New Roman" panose="02020603050405020304" pitchFamily="18" charset="0"/>
                <a:sym typeface="Wingdings" panose="05000000000000000000" pitchFamily="2" charset="2"/>
              </a:rPr>
              <a:t>Mythos: ‚Effektiv‘ trauern heißt loslassen</a:t>
            </a:r>
          </a:p>
          <a:p>
            <a:pPr eaLnBrk="1" hangingPunct="1">
              <a:spcBef>
                <a:spcPct val="0"/>
              </a:spcBef>
              <a:buFontTx/>
              <a:buNone/>
            </a:pPr>
            <a:r>
              <a:rPr lang="de-DE" altLang="de-DE" sz="2300" b="1" i="1" dirty="0">
                <a:latin typeface="Calibri" panose="020F0502020204030204" pitchFamily="34" charset="0"/>
                <a:cs typeface="Times New Roman" panose="02020603050405020304" pitchFamily="18" charset="0"/>
                <a:sym typeface="Wingdings" panose="05000000000000000000" pitchFamily="2" charset="2"/>
              </a:rPr>
              <a:t>Realität: ‚Effektive‘ Trauer ist ein Anpassungsprozess</a:t>
            </a:r>
          </a:p>
          <a:p>
            <a:pPr eaLnBrk="1" hangingPunct="1">
              <a:spcBef>
                <a:spcPct val="0"/>
              </a:spcBef>
              <a:buFontTx/>
              <a:buNone/>
            </a:pPr>
            <a:endParaRPr lang="de-DE" altLang="de-DE" sz="2300" b="1" dirty="0">
              <a:latin typeface="Calibri" panose="020F0502020204030204" pitchFamily="34" charset="0"/>
              <a:cs typeface="Times New Roman" panose="02020603050405020304" pitchFamily="18" charset="0"/>
              <a:sym typeface="Wingdings" panose="05000000000000000000" pitchFamily="2" charset="2"/>
            </a:endParaRPr>
          </a:p>
          <a:p>
            <a:pPr eaLnBrk="1" hangingPunct="1">
              <a:spcBef>
                <a:spcPct val="0"/>
              </a:spcBef>
              <a:buFontTx/>
              <a:buNone/>
            </a:pPr>
            <a:r>
              <a:rPr lang="de-DE" altLang="de-DE" sz="2300" b="1" dirty="0">
                <a:latin typeface="Calibri" panose="020F0502020204030204" pitchFamily="34" charset="0"/>
                <a:cs typeface="Times New Roman" panose="02020603050405020304" pitchFamily="18" charset="0"/>
                <a:sym typeface="Wingdings" panose="05000000000000000000" pitchFamily="2" charset="2"/>
              </a:rPr>
              <a:t>Mythos: Wenn man intensiv trauert, muss man nicht mehr weitertrauern</a:t>
            </a:r>
          </a:p>
          <a:p>
            <a:pPr eaLnBrk="1" hangingPunct="1">
              <a:spcBef>
                <a:spcPct val="0"/>
              </a:spcBef>
              <a:buFontTx/>
              <a:buNone/>
            </a:pPr>
            <a:r>
              <a:rPr lang="de-DE" altLang="de-DE" sz="2300" b="1" i="1" dirty="0">
                <a:latin typeface="Calibri" panose="020F0502020204030204" pitchFamily="34" charset="0"/>
                <a:cs typeface="Times New Roman" panose="02020603050405020304" pitchFamily="18" charset="0"/>
                <a:sym typeface="Wingdings" panose="05000000000000000000" pitchFamily="2" charset="2"/>
              </a:rPr>
              <a:t>Realität: Trauer ist kein linearer Prozess sondern zeigt Aufs und </a:t>
            </a:r>
            <a:r>
              <a:rPr lang="de-DE" altLang="de-DE" sz="2300" b="1" i="1" dirty="0" err="1">
                <a:latin typeface="Calibri" panose="020F0502020204030204" pitchFamily="34" charset="0"/>
                <a:cs typeface="Times New Roman" panose="02020603050405020304" pitchFamily="18" charset="0"/>
                <a:sym typeface="Wingdings" panose="05000000000000000000" pitchFamily="2" charset="2"/>
              </a:rPr>
              <a:t>Abs</a:t>
            </a:r>
            <a:endParaRPr lang="de-DE" altLang="de-DE" sz="2300" b="1" i="1" dirty="0">
              <a:latin typeface="Calibri" panose="020F0502020204030204" pitchFamily="34" charset="0"/>
              <a:cs typeface="Times New Roman" panose="02020603050405020304" pitchFamily="18" charset="0"/>
              <a:sym typeface="Wingdings" panose="05000000000000000000" pitchFamily="2" charset="2"/>
            </a:endParaRPr>
          </a:p>
          <a:p>
            <a:pPr eaLnBrk="1" hangingPunct="1">
              <a:spcBef>
                <a:spcPct val="0"/>
              </a:spcBef>
              <a:buFontTx/>
              <a:buNone/>
            </a:pPr>
            <a:endParaRPr lang="de-DE" altLang="de-DE" sz="2300" b="1" dirty="0">
              <a:latin typeface="Calibri" panose="020F0502020204030204" pitchFamily="34" charset="0"/>
            </a:endParaRPr>
          </a:p>
          <a:p>
            <a:pPr eaLnBrk="1" hangingPunct="1">
              <a:spcBef>
                <a:spcPct val="0"/>
              </a:spcBef>
              <a:buFontTx/>
              <a:buNone/>
            </a:pPr>
            <a:r>
              <a:rPr lang="de-DE" altLang="de-DE" sz="2300" b="1" dirty="0">
                <a:latin typeface="Calibri" panose="020F0502020204030204" pitchFamily="34" charset="0"/>
                <a:cs typeface="Times New Roman" panose="02020603050405020304" pitchFamily="18" charset="0"/>
                <a:sym typeface="Wingdings" panose="05000000000000000000" pitchFamily="2" charset="2"/>
              </a:rPr>
              <a:t>Mythos: Trauer ist ein außergewöhnliches Gefühl</a:t>
            </a:r>
          </a:p>
          <a:p>
            <a:pPr eaLnBrk="1" hangingPunct="1">
              <a:spcBef>
                <a:spcPct val="0"/>
              </a:spcBef>
              <a:buFontTx/>
              <a:buNone/>
            </a:pPr>
            <a:r>
              <a:rPr lang="de-DE" altLang="de-DE" sz="2300" b="1" i="1" dirty="0">
                <a:latin typeface="Calibri" panose="020F0502020204030204" pitchFamily="34" charset="0"/>
                <a:cs typeface="Times New Roman" panose="02020603050405020304" pitchFamily="18" charset="0"/>
                <a:sym typeface="Wingdings" panose="05000000000000000000" pitchFamily="2" charset="2"/>
              </a:rPr>
              <a:t>Realität: Trauer ist ein natürliches Gefühl, dem ein natürlicher Prozess folgt</a:t>
            </a:r>
          </a:p>
          <a:p>
            <a:pPr eaLnBrk="1" hangingPunct="1">
              <a:spcBef>
                <a:spcPct val="0"/>
              </a:spcBef>
              <a:buFontTx/>
              <a:buNone/>
            </a:pPr>
            <a:endParaRPr lang="de-DE" altLang="de-DE" sz="2300" b="1" dirty="0">
              <a:latin typeface="Calibri" panose="020F0502020204030204" pitchFamily="34" charset="0"/>
              <a:cs typeface="Times New Roman" panose="02020603050405020304" pitchFamily="18" charset="0"/>
              <a:sym typeface="Wingdings" panose="05000000000000000000" pitchFamily="2" charset="2"/>
            </a:endParaRPr>
          </a:p>
          <a:p>
            <a:pPr eaLnBrk="1" hangingPunct="1">
              <a:spcBef>
                <a:spcPct val="0"/>
              </a:spcBef>
              <a:buFontTx/>
              <a:buNone/>
            </a:pPr>
            <a:r>
              <a:rPr lang="de-DE" altLang="de-DE" sz="2300" b="1" dirty="0">
                <a:latin typeface="Calibri" panose="020F0502020204030204" pitchFamily="34" charset="0"/>
                <a:cs typeface="Times New Roman" panose="02020603050405020304" pitchFamily="18" charset="0"/>
                <a:sym typeface="Wingdings" panose="05000000000000000000" pitchFamily="2" charset="2"/>
              </a:rPr>
              <a:t>Mythos: Trauer hat einen Zeitrahmen – irgendwann ist es vorbei</a:t>
            </a:r>
          </a:p>
          <a:p>
            <a:pPr eaLnBrk="1" hangingPunct="1">
              <a:spcBef>
                <a:spcPct val="0"/>
              </a:spcBef>
              <a:buFontTx/>
              <a:buNone/>
            </a:pPr>
            <a:r>
              <a:rPr lang="de-DE" altLang="de-DE" sz="2300" b="1" i="1" dirty="0">
                <a:latin typeface="Calibri" panose="020F0502020204030204" pitchFamily="34" charset="0"/>
                <a:cs typeface="Times New Roman" panose="02020603050405020304" pitchFamily="18" charset="0"/>
                <a:sym typeface="Wingdings" panose="05000000000000000000" pitchFamily="2" charset="2"/>
              </a:rPr>
              <a:t>Realität: Die Schmerzen werden weniger, die Trauer ist jedoch nie abgeschlossen</a:t>
            </a:r>
          </a:p>
          <a:p>
            <a:pPr eaLnBrk="1" hangingPunct="1">
              <a:spcBef>
                <a:spcPct val="0"/>
              </a:spcBef>
              <a:buFontTx/>
              <a:buNone/>
            </a:pPr>
            <a:endParaRPr lang="de-DE" altLang="de-DE" sz="1200" dirty="0">
              <a:latin typeface="Calibri" panose="020F0502020204030204" pitchFamily="34" charset="0"/>
              <a:cs typeface="Times New Roman" panose="02020603050405020304" pitchFamily="18" charset="0"/>
              <a:sym typeface="Wingdings" panose="05000000000000000000" pitchFamily="2" charset="2"/>
            </a:endParaRPr>
          </a:p>
          <a:p>
            <a:pPr eaLnBrk="1" hangingPunct="1">
              <a:spcBef>
                <a:spcPct val="0"/>
              </a:spcBef>
              <a:buFontTx/>
              <a:buNone/>
            </a:pPr>
            <a:endParaRPr lang="de-DE" altLang="de-DE" sz="1200" dirty="0">
              <a:latin typeface="Calibri" panose="020F0502020204030204" pitchFamily="34" charset="0"/>
              <a:cs typeface="Times New Roman" panose="02020603050405020304" pitchFamily="18" charset="0"/>
              <a:sym typeface="Wingdings" panose="05000000000000000000" pitchFamily="2" charset="2"/>
            </a:endParaRPr>
          </a:p>
          <a:p>
            <a:pPr eaLnBrk="1" hangingPunct="1">
              <a:spcBef>
                <a:spcPct val="0"/>
              </a:spcBef>
              <a:buFontTx/>
              <a:buNone/>
            </a:pPr>
            <a:r>
              <a:rPr lang="de-DE" altLang="de-DE" sz="1200" dirty="0">
                <a:latin typeface="Calibri" panose="020F0502020204030204" pitchFamily="34" charset="0"/>
                <a:cs typeface="Times New Roman" panose="02020603050405020304" pitchFamily="18" charset="0"/>
                <a:sym typeface="Wingdings" panose="05000000000000000000" pitchFamily="2" charset="2"/>
              </a:rPr>
              <a:t>nach Kersting</a:t>
            </a:r>
            <a:endParaRPr lang="de-DE" altLang="de-DE" sz="2400" dirty="0">
              <a:solidFill>
                <a:srgbClr val="339966"/>
              </a:solidFill>
              <a:latin typeface="Calibri" panose="020F0502020204030204" pitchFamily="34" charset="0"/>
              <a:cs typeface="Times New Roman" panose="02020603050405020304" pitchFamily="18" charset="0"/>
              <a:sym typeface="Wingdings" panose="05000000000000000000" pitchFamily="2" charset="2"/>
            </a:endParaRPr>
          </a:p>
        </p:txBody>
      </p:sp>
    </p:spTree>
  </p:cSld>
  <p:clrMapOvr>
    <a:masterClrMapping/>
  </p:clrMapOvr>
  <p:transition spd="slow">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hteck 6"/>
          <p:cNvSpPr/>
          <p:nvPr/>
        </p:nvSpPr>
        <p:spPr>
          <a:xfrm>
            <a:off x="107504" y="116632"/>
            <a:ext cx="8928992" cy="6624736"/>
          </a:xfrm>
          <a:prstGeom prst="rect">
            <a:avLst/>
          </a:prstGeom>
          <a:solidFill>
            <a:schemeClr val="bg1"/>
          </a:solidFill>
          <a:ln w="57150" cmpd="thickThi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268" name="Text Box 6"/>
          <p:cNvSpPr txBox="1">
            <a:spLocks noChangeArrowheads="1"/>
          </p:cNvSpPr>
          <p:nvPr/>
        </p:nvSpPr>
        <p:spPr bwMode="auto">
          <a:xfrm>
            <a:off x="1524000" y="2667000"/>
            <a:ext cx="6248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50000"/>
              </a:spcBef>
              <a:buFontTx/>
              <a:buNone/>
            </a:pPr>
            <a:endParaRPr lang="de-DE" altLang="de-DE" sz="2400"/>
          </a:p>
        </p:txBody>
      </p:sp>
      <p:sp>
        <p:nvSpPr>
          <p:cNvPr id="11269" name="Text Box 7"/>
          <p:cNvSpPr txBox="1">
            <a:spLocks noChangeArrowheads="1"/>
          </p:cNvSpPr>
          <p:nvPr/>
        </p:nvSpPr>
        <p:spPr bwMode="auto">
          <a:xfrm>
            <a:off x="762000" y="1676400"/>
            <a:ext cx="7924800" cy="1984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spcBef>
                <a:spcPct val="20000"/>
              </a:spcBef>
              <a:buChar char="•"/>
              <a:defRPr sz="3200">
                <a:solidFill>
                  <a:schemeClr val="tx1"/>
                </a:solidFill>
                <a:latin typeface="Times New Roman" panose="02020603050405020304" pitchFamily="18" charset="0"/>
              </a:defRPr>
            </a:lvl1pPr>
            <a:lvl2pPr marL="914400" indent="-457200">
              <a:spcBef>
                <a:spcPct val="20000"/>
              </a:spcBef>
              <a:buChar char="–"/>
              <a:defRPr sz="2800">
                <a:solidFill>
                  <a:schemeClr val="tx1"/>
                </a:solidFill>
                <a:latin typeface="Times New Roman" panose="02020603050405020304" pitchFamily="18" charset="0"/>
              </a:defRPr>
            </a:lvl2pPr>
            <a:lvl3pPr marL="1371600" indent="-457200">
              <a:spcBef>
                <a:spcPct val="20000"/>
              </a:spcBef>
              <a:buChar char="•"/>
              <a:defRPr sz="2400">
                <a:solidFill>
                  <a:schemeClr val="tx1"/>
                </a:solidFill>
                <a:latin typeface="Times New Roman" panose="02020603050405020304" pitchFamily="18" charset="0"/>
              </a:defRPr>
            </a:lvl3pPr>
            <a:lvl4pPr marL="1828800" indent="-457200">
              <a:spcBef>
                <a:spcPct val="20000"/>
              </a:spcBef>
              <a:buChar char="–"/>
              <a:defRPr sz="2000">
                <a:solidFill>
                  <a:schemeClr val="tx1"/>
                </a:solidFill>
                <a:latin typeface="Times New Roman" panose="02020603050405020304" pitchFamily="18" charset="0"/>
              </a:defRPr>
            </a:lvl4pPr>
            <a:lvl5pPr marL="2286000" indent="-457200">
              <a:spcBef>
                <a:spcPct val="20000"/>
              </a:spcBef>
              <a:buChar char="»"/>
              <a:defRPr sz="2000">
                <a:solidFill>
                  <a:schemeClr val="tx1"/>
                </a:solidFill>
                <a:latin typeface="Times New Roman" panose="02020603050405020304" pitchFamily="18" charset="0"/>
              </a:defRPr>
            </a:lvl5pPr>
            <a:lvl6pPr marL="2743200" indent="-4572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3200400" indent="-4572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657600" indent="-4572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4114800" indent="-4572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endParaRPr lang="de-DE" altLang="de-DE" sz="3100" b="1">
              <a:solidFill>
                <a:srgbClr val="339966"/>
              </a:solidFill>
              <a:latin typeface="Times" panose="02020603050405020304" pitchFamily="18" charset="0"/>
              <a:cs typeface="Times New Roman" panose="02020603050405020304" pitchFamily="18" charset="0"/>
            </a:endParaRPr>
          </a:p>
          <a:p>
            <a:pPr>
              <a:spcBef>
                <a:spcPct val="0"/>
              </a:spcBef>
              <a:buFontTx/>
              <a:buNone/>
            </a:pPr>
            <a:endParaRPr lang="de-DE" altLang="de-DE" sz="3100" b="1">
              <a:solidFill>
                <a:srgbClr val="339966"/>
              </a:solidFill>
              <a:latin typeface="Times" panose="02020603050405020304" pitchFamily="18" charset="0"/>
              <a:cs typeface="Times New Roman" panose="02020603050405020304" pitchFamily="18" charset="0"/>
            </a:endParaRPr>
          </a:p>
          <a:p>
            <a:pPr>
              <a:spcBef>
                <a:spcPct val="0"/>
              </a:spcBef>
              <a:buFontTx/>
              <a:buNone/>
            </a:pPr>
            <a:endParaRPr lang="de-DE" altLang="de-DE" sz="3100" b="1">
              <a:solidFill>
                <a:srgbClr val="339966"/>
              </a:solidFill>
              <a:latin typeface="Times" panose="02020603050405020304" pitchFamily="18" charset="0"/>
              <a:cs typeface="Times New Roman" panose="02020603050405020304" pitchFamily="18" charset="0"/>
            </a:endParaRPr>
          </a:p>
          <a:p>
            <a:pPr>
              <a:spcBef>
                <a:spcPct val="0"/>
              </a:spcBef>
              <a:buFontTx/>
              <a:buNone/>
            </a:pPr>
            <a:r>
              <a:rPr lang="de-DE" altLang="de-DE" sz="3100" b="1">
                <a:solidFill>
                  <a:srgbClr val="339966"/>
                </a:solidFill>
                <a:latin typeface="Times" panose="02020603050405020304" pitchFamily="18" charset="0"/>
                <a:cs typeface="Times New Roman" panose="02020603050405020304" pitchFamily="18" charset="0"/>
              </a:rPr>
              <a:t> </a:t>
            </a:r>
          </a:p>
        </p:txBody>
      </p:sp>
      <p:sp>
        <p:nvSpPr>
          <p:cNvPr id="11270" name="Text Box 9"/>
          <p:cNvSpPr txBox="1">
            <a:spLocks noChangeArrowheads="1"/>
          </p:cNvSpPr>
          <p:nvPr/>
        </p:nvSpPr>
        <p:spPr bwMode="auto">
          <a:xfrm>
            <a:off x="533400" y="1524000"/>
            <a:ext cx="8077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endParaRPr lang="de-DE" altLang="de-DE" sz="2400"/>
          </a:p>
        </p:txBody>
      </p:sp>
      <p:sp>
        <p:nvSpPr>
          <p:cNvPr id="11271" name="Rectangle 10"/>
          <p:cNvSpPr>
            <a:spLocks noChangeArrowheads="1"/>
          </p:cNvSpPr>
          <p:nvPr/>
        </p:nvSpPr>
        <p:spPr bwMode="auto">
          <a:xfrm>
            <a:off x="762000" y="2133600"/>
            <a:ext cx="8077200" cy="28161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endParaRPr lang="de-DE" altLang="de-DE" sz="2700" dirty="0">
              <a:solidFill>
                <a:srgbClr val="339966"/>
              </a:solidFill>
              <a:cs typeface="Times New Roman" panose="02020603050405020304" pitchFamily="18" charset="0"/>
              <a:sym typeface="Wingdings" panose="05000000000000000000" pitchFamily="2" charset="2"/>
            </a:endParaRPr>
          </a:p>
          <a:p>
            <a:pPr eaLnBrk="1" hangingPunct="1">
              <a:spcBef>
                <a:spcPct val="0"/>
              </a:spcBef>
              <a:buFontTx/>
              <a:buNone/>
            </a:pPr>
            <a:r>
              <a:rPr lang="de-DE" altLang="de-DE" sz="3000" dirty="0">
                <a:latin typeface="Calibri" panose="020F0502020204030204" pitchFamily="34" charset="0"/>
                <a:cs typeface="Times New Roman" panose="02020603050405020304" pitchFamily="18" charset="0"/>
                <a:sym typeface="Wingdings" panose="05000000000000000000" pitchFamily="2" charset="2"/>
              </a:rPr>
              <a:t>Bei der Trauer eines anderen Menschen</a:t>
            </a:r>
          </a:p>
          <a:p>
            <a:pPr eaLnBrk="1" hangingPunct="1">
              <a:spcBef>
                <a:spcPct val="0"/>
              </a:spcBef>
              <a:buFontTx/>
              <a:buNone/>
            </a:pPr>
            <a:endParaRPr lang="de-DE" altLang="de-DE" sz="3000" dirty="0">
              <a:latin typeface="Calibri" panose="020F0502020204030204" pitchFamily="34" charset="0"/>
              <a:cs typeface="Times New Roman" panose="02020603050405020304" pitchFamily="18" charset="0"/>
              <a:sym typeface="Wingdings" panose="05000000000000000000" pitchFamily="2" charset="2"/>
            </a:endParaRPr>
          </a:p>
          <a:p>
            <a:pPr eaLnBrk="1" hangingPunct="1">
              <a:spcBef>
                <a:spcPct val="0"/>
              </a:spcBef>
              <a:buFontTx/>
              <a:buNone/>
            </a:pPr>
            <a:r>
              <a:rPr lang="de-DE" altLang="de-DE" sz="3000" dirty="0">
                <a:latin typeface="Calibri" panose="020F0502020204030204" pitchFamily="34" charset="0"/>
                <a:cs typeface="Times New Roman" panose="02020603050405020304" pitchFamily="18" charset="0"/>
                <a:sym typeface="Wingdings" panose="05000000000000000000" pitchFamily="2" charset="2"/>
              </a:rPr>
              <a:t>-  werden wir konfrontiert mit intensiven Gefühlen </a:t>
            </a:r>
          </a:p>
          <a:p>
            <a:pPr eaLnBrk="1" hangingPunct="1">
              <a:spcBef>
                <a:spcPct val="0"/>
              </a:spcBef>
              <a:buFontTx/>
              <a:buNone/>
            </a:pPr>
            <a:r>
              <a:rPr lang="de-DE" altLang="de-DE" sz="3000" dirty="0">
                <a:latin typeface="Calibri" panose="020F0502020204030204" pitchFamily="34" charset="0"/>
                <a:cs typeface="Times New Roman" panose="02020603050405020304" pitchFamily="18" charset="0"/>
                <a:sym typeface="Wingdings" panose="05000000000000000000" pitchFamily="2" charset="2"/>
              </a:rPr>
              <a:t>-  werden wir erinnert an eigene Verluste</a:t>
            </a:r>
          </a:p>
          <a:p>
            <a:pPr eaLnBrk="1" hangingPunct="1">
              <a:spcBef>
                <a:spcPct val="0"/>
              </a:spcBef>
              <a:buFontTx/>
              <a:buNone/>
            </a:pPr>
            <a:r>
              <a:rPr lang="de-DE" altLang="de-DE" sz="3000" dirty="0">
                <a:latin typeface="Calibri" panose="020F0502020204030204" pitchFamily="34" charset="0"/>
                <a:cs typeface="Times New Roman" panose="02020603050405020304" pitchFamily="18" charset="0"/>
                <a:sym typeface="Wingdings" panose="05000000000000000000" pitchFamily="2" charset="2"/>
              </a:rPr>
              <a:t>-  haben wir Sorge, etwas falsch zu machen</a:t>
            </a:r>
          </a:p>
        </p:txBody>
      </p:sp>
    </p:spTree>
  </p:cSld>
  <p:clrMapOvr>
    <a:masterClrMapping/>
  </p:clrMapOvr>
  <p:transition spd="slow">
    <p:fade/>
  </p:transition>
</p:sld>
</file>

<file path=ppt/theme/theme1.xml><?xml version="1.0" encoding="utf-8"?>
<a:theme xmlns:a="http://schemas.openxmlformats.org/drawingml/2006/main" name="Standarddesign">
  <a:themeElements>
    <a:clrScheme name="Standard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Standarddesign">
      <a:majorFont>
        <a:latin typeface="Times New Roman"/>
        <a:ea typeface=""/>
        <a:cs typeface=""/>
      </a:majorFont>
      <a:minorFont>
        <a:latin typeface="Times New Roman"/>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tandard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Standard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Standard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Standard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Standard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Standard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Standard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Larissa">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444</Words>
  <Application>Microsoft Office PowerPoint</Application>
  <PresentationFormat>Bildschirmpräsentation (4:3)</PresentationFormat>
  <Paragraphs>101</Paragraphs>
  <Slides>13</Slides>
  <Notes>1</Notes>
  <HiddenSlides>0</HiddenSlides>
  <MMClips>0</MMClips>
  <ScaleCrop>false</ScaleCrop>
  <HeadingPairs>
    <vt:vector size="6" baseType="variant">
      <vt:variant>
        <vt:lpstr>Verwendete Schriftarten</vt:lpstr>
      </vt:variant>
      <vt:variant>
        <vt:i4>8</vt:i4>
      </vt:variant>
      <vt:variant>
        <vt:lpstr>Design</vt:lpstr>
      </vt:variant>
      <vt:variant>
        <vt:i4>1</vt:i4>
      </vt:variant>
      <vt:variant>
        <vt:lpstr>Folientitel</vt:lpstr>
      </vt:variant>
      <vt:variant>
        <vt:i4>13</vt:i4>
      </vt:variant>
    </vt:vector>
  </HeadingPairs>
  <TitlesOfParts>
    <vt:vector size="22" baseType="lpstr">
      <vt:lpstr>Calibbri</vt:lpstr>
      <vt:lpstr>Calibir</vt:lpstr>
      <vt:lpstr>Calibiri</vt:lpstr>
      <vt:lpstr>Calibri</vt:lpstr>
      <vt:lpstr>Times</vt:lpstr>
      <vt:lpstr>Times New Roman</vt:lpstr>
      <vt:lpstr>Wingdings</vt:lpstr>
      <vt:lpstr>Wingdings 3</vt:lpstr>
      <vt:lpstr>Standarddesign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Trauer: Was machen wir damit?</vt:lpstr>
    </vt:vector>
  </TitlesOfParts>
  <Company>alpha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Menschen in Krisen Bonn, 03.10.2003</dc:title>
  <dc:creator>alpha</dc:creator>
  <cp:lastModifiedBy>Dingerkus</cp:lastModifiedBy>
  <cp:revision>81</cp:revision>
  <dcterms:created xsi:type="dcterms:W3CDTF">2003-09-22T11:18:03Z</dcterms:created>
  <dcterms:modified xsi:type="dcterms:W3CDTF">2017-06-19T11:56:34Z</dcterms:modified>
</cp:coreProperties>
</file>